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2"/>
  </p:notesMasterIdLst>
  <p:handoutMasterIdLst>
    <p:handoutMasterId r:id="rId23"/>
  </p:handoutMasterIdLst>
  <p:sldIdLst>
    <p:sldId id="312" r:id="rId5"/>
    <p:sldId id="331" r:id="rId6"/>
    <p:sldId id="307" r:id="rId7"/>
    <p:sldId id="281" r:id="rId8"/>
    <p:sldId id="282" r:id="rId9"/>
    <p:sldId id="325" r:id="rId10"/>
    <p:sldId id="329" r:id="rId11"/>
    <p:sldId id="330" r:id="rId12"/>
    <p:sldId id="314" r:id="rId13"/>
    <p:sldId id="324" r:id="rId14"/>
    <p:sldId id="327" r:id="rId15"/>
    <p:sldId id="315" r:id="rId16"/>
    <p:sldId id="326" r:id="rId17"/>
    <p:sldId id="328" r:id="rId18"/>
    <p:sldId id="317" r:id="rId19"/>
    <p:sldId id="332" r:id="rId20"/>
    <p:sldId id="297" r:id="rId2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FEF"/>
    <a:srgbClr val="202C8F"/>
    <a:srgbClr val="FDFBF6"/>
    <a:srgbClr val="AAC4E9"/>
    <a:srgbClr val="F5CDCE"/>
    <a:srgbClr val="DF8C8C"/>
    <a:srgbClr val="D4D593"/>
    <a:srgbClr val="E6F0FE"/>
    <a:srgbClr val="CDBE8A"/>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0C096B-00B6-4C5C-BBC7-CC664CCD42BC}" v="2" dt="2026-01-26T16:37:42.311"/>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5388" autoAdjust="0"/>
  </p:normalViewPr>
  <p:slideViewPr>
    <p:cSldViewPr snapToGrid="0" snapToObjects="1">
      <p:cViewPr varScale="1">
        <p:scale>
          <a:sx n="85" d="100"/>
          <a:sy n="85" d="100"/>
        </p:scale>
        <p:origin x="427" y="48"/>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ika Mouriya" userId="c885a82da6fddc5b" providerId="LiveId" clId="{66C378BB-E6A9-4F05-9205-25E873BB0C8D}"/>
    <pc:docChg chg="undo custSel modSld">
      <pc:chgData name="Ishika Mouriya" userId="c885a82da6fddc5b" providerId="LiveId" clId="{66C378BB-E6A9-4F05-9205-25E873BB0C8D}" dt="2026-01-26T16:38:09.039" v="51" actId="207"/>
      <pc:docMkLst>
        <pc:docMk/>
      </pc:docMkLst>
      <pc:sldChg chg="addSp delSp modSp mod delAnim">
        <pc:chgData name="Ishika Mouriya" userId="c885a82da6fddc5b" providerId="LiveId" clId="{66C378BB-E6A9-4F05-9205-25E873BB0C8D}" dt="2026-01-09T17:06:08.130" v="16" actId="1076"/>
        <pc:sldMkLst>
          <pc:docMk/>
          <pc:sldMk cId="2952923800" sldId="281"/>
        </pc:sldMkLst>
        <pc:picChg chg="add mod">
          <ac:chgData name="Ishika Mouriya" userId="c885a82da6fddc5b" providerId="LiveId" clId="{66C378BB-E6A9-4F05-9205-25E873BB0C8D}" dt="2026-01-09T17:06:06.056" v="15" actId="1076"/>
          <ac:picMkLst>
            <pc:docMk/>
            <pc:sldMk cId="2952923800" sldId="281"/>
            <ac:picMk id="6" creationId="{A3614371-600A-12B5-B006-DACB869C0747}"/>
          </ac:picMkLst>
        </pc:picChg>
        <pc:picChg chg="mod">
          <ac:chgData name="Ishika Mouriya" userId="c885a82da6fddc5b" providerId="LiveId" clId="{66C378BB-E6A9-4F05-9205-25E873BB0C8D}" dt="2026-01-09T17:06:08.130" v="16" actId="1076"/>
          <ac:picMkLst>
            <pc:docMk/>
            <pc:sldMk cId="2952923800" sldId="281"/>
            <ac:picMk id="9" creationId="{1D088E75-F64A-3805-61A9-180D5DA082EC}"/>
          </ac:picMkLst>
        </pc:picChg>
      </pc:sldChg>
      <pc:sldChg chg="modSp">
        <pc:chgData name="Ishika Mouriya" userId="c885a82da6fddc5b" providerId="LiveId" clId="{66C378BB-E6A9-4F05-9205-25E873BB0C8D}" dt="2026-01-09T17:03:35.344" v="0" actId="12100"/>
        <pc:sldMkLst>
          <pc:docMk/>
          <pc:sldMk cId="1131718056" sldId="314"/>
        </pc:sldMkLst>
        <pc:graphicFrameChg chg="mod">
          <ac:chgData name="Ishika Mouriya" userId="c885a82da6fddc5b" providerId="LiveId" clId="{66C378BB-E6A9-4F05-9205-25E873BB0C8D}" dt="2026-01-09T17:03:35.344" v="0" actId="12100"/>
          <ac:graphicFrameMkLst>
            <pc:docMk/>
            <pc:sldMk cId="1131718056" sldId="314"/>
            <ac:graphicFrameMk id="5" creationId="{8888F172-AB48-7442-65BD-8E85B2A69A18}"/>
          </ac:graphicFrameMkLst>
        </pc:graphicFrameChg>
      </pc:sldChg>
      <pc:sldChg chg="modSp mod">
        <pc:chgData name="Ishika Mouriya" userId="c885a82da6fddc5b" providerId="LiveId" clId="{66C378BB-E6A9-4F05-9205-25E873BB0C8D}" dt="2026-01-09T17:03:42.163" v="1" actId="20577"/>
        <pc:sldMkLst>
          <pc:docMk/>
          <pc:sldMk cId="3054497201" sldId="330"/>
        </pc:sldMkLst>
        <pc:spChg chg="mod">
          <ac:chgData name="Ishika Mouriya" userId="c885a82da6fddc5b" providerId="LiveId" clId="{66C378BB-E6A9-4F05-9205-25E873BB0C8D}" dt="2026-01-09T17:03:42.163" v="1" actId="20577"/>
          <ac:spMkLst>
            <pc:docMk/>
            <pc:sldMk cId="3054497201" sldId="330"/>
            <ac:spMk id="4" creationId="{DC5835A2-56E6-68D3-9CD5-D6B73EEDFAF8}"/>
          </ac:spMkLst>
        </pc:spChg>
      </pc:sldChg>
      <pc:sldChg chg="addSp delSp modSp mod delAnim">
        <pc:chgData name="Ishika Mouriya" userId="c885a82da6fddc5b" providerId="LiveId" clId="{66C378BB-E6A9-4F05-9205-25E873BB0C8D}" dt="2026-01-09T17:05:09.805" v="7" actId="14100"/>
        <pc:sldMkLst>
          <pc:docMk/>
          <pc:sldMk cId="4233954607" sldId="331"/>
        </pc:sldMkLst>
        <pc:picChg chg="add mod">
          <ac:chgData name="Ishika Mouriya" userId="c885a82da6fddc5b" providerId="LiveId" clId="{66C378BB-E6A9-4F05-9205-25E873BB0C8D}" dt="2026-01-09T17:05:09.805" v="7" actId="14100"/>
          <ac:picMkLst>
            <pc:docMk/>
            <pc:sldMk cId="4233954607" sldId="331"/>
            <ac:picMk id="8" creationId="{702F14BC-819D-13C1-1A20-BB71661A81BF}"/>
          </ac:picMkLst>
        </pc:picChg>
      </pc:sldChg>
      <pc:sldChg chg="modSp mod">
        <pc:chgData name="Ishika Mouriya" userId="c885a82da6fddc5b" providerId="LiveId" clId="{66C378BB-E6A9-4F05-9205-25E873BB0C8D}" dt="2026-01-26T16:38:09.039" v="51" actId="207"/>
        <pc:sldMkLst>
          <pc:docMk/>
          <pc:sldMk cId="3870471239" sldId="332"/>
        </pc:sldMkLst>
        <pc:spChg chg="mod">
          <ac:chgData name="Ishika Mouriya" userId="c885a82da6fddc5b" providerId="LiveId" clId="{66C378BB-E6A9-4F05-9205-25E873BB0C8D}" dt="2026-01-26T16:38:09.039" v="51" actId="207"/>
          <ac:spMkLst>
            <pc:docMk/>
            <pc:sldMk cId="3870471239" sldId="332"/>
            <ac:spMk id="3" creationId="{DABF1B2F-A6EE-BA3C-0654-574809F9429E}"/>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5.jpeg"/><Relationship Id="rId4" Type="http://schemas.openxmlformats.org/officeDocument/2006/relationships/image" Target="../media/image2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5.jpeg"/><Relationship Id="rId4" Type="http://schemas.openxmlformats.org/officeDocument/2006/relationships/image" Target="../media/image2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3438CD-A951-4A07-8F85-D00ED03A4D6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8A73C7AF-6638-4468-B2BF-C91E65FBBB3B}">
      <dgm:prSet phldrT="[Text]" custT="1"/>
      <dgm:spPr/>
      <dgm:t>
        <a:bodyPr/>
        <a:lstStyle/>
        <a:p>
          <a:pPr algn="l">
            <a:buNone/>
          </a:pPr>
          <a:br>
            <a:rPr lang="en-IN" sz="1400" dirty="0">
              <a:solidFill>
                <a:schemeClr val="tx1"/>
              </a:solidFill>
            </a:rPr>
          </a:br>
          <a:endParaRPr lang="en-IN" sz="1600" dirty="0">
            <a:solidFill>
              <a:schemeClr val="tx1"/>
            </a:solidFill>
          </a:endParaRPr>
        </a:p>
      </dgm:t>
    </dgm:pt>
    <dgm:pt modelId="{D6ACE8EC-EBAC-4D8C-8DBE-B23449508BE6}" type="parTrans" cxnId="{3EACD6FC-AECA-457B-BBED-3394620147AB}">
      <dgm:prSet/>
      <dgm:spPr/>
      <dgm:t>
        <a:bodyPr/>
        <a:lstStyle/>
        <a:p>
          <a:endParaRPr lang="en-IN"/>
        </a:p>
      </dgm:t>
    </dgm:pt>
    <dgm:pt modelId="{378E7EDE-290F-4D1D-A540-5D1EBDB6CA20}" type="sibTrans" cxnId="{3EACD6FC-AECA-457B-BBED-3394620147AB}">
      <dgm:prSet/>
      <dgm:spPr/>
      <dgm:t>
        <a:bodyPr/>
        <a:lstStyle/>
        <a:p>
          <a:endParaRPr lang="en-IN"/>
        </a:p>
      </dgm:t>
    </dgm:pt>
    <dgm:pt modelId="{06B8CD25-1DA9-4B07-AD30-4D1D7192AEF9}">
      <dgm:prSet phldrT="[Text]" phldr="1"/>
      <dgm:spPr/>
      <dgm:t>
        <a:bodyPr/>
        <a:lstStyle/>
        <a:p>
          <a:endParaRPr lang="en-IN" dirty="0"/>
        </a:p>
      </dgm:t>
    </dgm:pt>
    <dgm:pt modelId="{10ACBD74-CF64-4BF2-90C0-F97DDC7DC8E6}" type="parTrans" cxnId="{5754E726-3AAB-4D9C-8F48-FAC6AB7D8411}">
      <dgm:prSet/>
      <dgm:spPr/>
      <dgm:t>
        <a:bodyPr/>
        <a:lstStyle/>
        <a:p>
          <a:endParaRPr lang="en-IN"/>
        </a:p>
      </dgm:t>
    </dgm:pt>
    <dgm:pt modelId="{059C5A0F-6F6C-4A9A-80E5-1A032BA778B3}" type="sibTrans" cxnId="{5754E726-3AAB-4D9C-8F48-FAC6AB7D8411}">
      <dgm:prSet/>
      <dgm:spPr/>
      <dgm:t>
        <a:bodyPr/>
        <a:lstStyle/>
        <a:p>
          <a:endParaRPr lang="en-IN"/>
        </a:p>
      </dgm:t>
    </dgm:pt>
    <dgm:pt modelId="{8DC9646F-23D5-4F44-87A6-6A9264782B4F}">
      <dgm:prSet phldrT="[Text]" phldr="1"/>
      <dgm:spPr/>
      <dgm:t>
        <a:bodyPr/>
        <a:lstStyle/>
        <a:p>
          <a:endParaRPr lang="en-IN"/>
        </a:p>
      </dgm:t>
    </dgm:pt>
    <dgm:pt modelId="{65598B00-A169-4403-A846-C998AE5FC740}" type="parTrans" cxnId="{BD509391-1957-46CE-AAA6-633FDDDE8281}">
      <dgm:prSet/>
      <dgm:spPr/>
      <dgm:t>
        <a:bodyPr/>
        <a:lstStyle/>
        <a:p>
          <a:endParaRPr lang="en-IN"/>
        </a:p>
      </dgm:t>
    </dgm:pt>
    <dgm:pt modelId="{C0E290F3-D77B-4F41-AF76-5F5B9C0A59BA}" type="sibTrans" cxnId="{BD509391-1957-46CE-AAA6-633FDDDE8281}">
      <dgm:prSet/>
      <dgm:spPr/>
      <dgm:t>
        <a:bodyPr/>
        <a:lstStyle/>
        <a:p>
          <a:endParaRPr lang="en-IN"/>
        </a:p>
      </dgm:t>
    </dgm:pt>
    <dgm:pt modelId="{C656512D-E12B-46B8-A4F9-263C912ECE72}">
      <dgm:prSet phldrT="[Text]" phldr="1"/>
      <dgm:spPr/>
      <dgm:t>
        <a:bodyPr/>
        <a:lstStyle/>
        <a:p>
          <a:endParaRPr lang="en-IN" dirty="0"/>
        </a:p>
      </dgm:t>
    </dgm:pt>
    <dgm:pt modelId="{983E5E37-AB20-480F-93C2-DB1E777E124E}" type="parTrans" cxnId="{51E22EC5-5FDD-4669-902F-5C6BAF67707C}">
      <dgm:prSet/>
      <dgm:spPr/>
      <dgm:t>
        <a:bodyPr/>
        <a:lstStyle/>
        <a:p>
          <a:endParaRPr lang="en-IN"/>
        </a:p>
      </dgm:t>
    </dgm:pt>
    <dgm:pt modelId="{9B47B099-4CB8-4925-A0C9-7A0C2E24BE7B}" type="sibTrans" cxnId="{51E22EC5-5FDD-4669-902F-5C6BAF67707C}">
      <dgm:prSet/>
      <dgm:spPr/>
      <dgm:t>
        <a:bodyPr/>
        <a:lstStyle/>
        <a:p>
          <a:endParaRPr lang="en-IN"/>
        </a:p>
      </dgm:t>
    </dgm:pt>
    <dgm:pt modelId="{AA4288C2-7B76-436D-8E8D-633A08182EE5}">
      <dgm:prSet phldrT="[Text]" phldr="1"/>
      <dgm:spPr/>
      <dgm:t>
        <a:bodyPr/>
        <a:lstStyle/>
        <a:p>
          <a:endParaRPr lang="en-IN" dirty="0"/>
        </a:p>
      </dgm:t>
    </dgm:pt>
    <dgm:pt modelId="{068B4971-13F3-4DCE-A068-9FA7E51FDB60}" type="parTrans" cxnId="{EE20A24C-025A-425E-A9FF-F78865842624}">
      <dgm:prSet/>
      <dgm:spPr/>
      <dgm:t>
        <a:bodyPr/>
        <a:lstStyle/>
        <a:p>
          <a:endParaRPr lang="en-IN"/>
        </a:p>
      </dgm:t>
    </dgm:pt>
    <dgm:pt modelId="{98C14B48-A49A-46A0-8578-2CFA25117039}" type="sibTrans" cxnId="{EE20A24C-025A-425E-A9FF-F78865842624}">
      <dgm:prSet/>
      <dgm:spPr/>
      <dgm:t>
        <a:bodyPr/>
        <a:lstStyle/>
        <a:p>
          <a:endParaRPr lang="en-IN"/>
        </a:p>
      </dgm:t>
    </dgm:pt>
    <dgm:pt modelId="{D7C97CF3-72D1-490E-AA94-6370C5ACA04A}" type="pres">
      <dgm:prSet presAssocID="{7F3438CD-A951-4A07-8F85-D00ED03A4D69}" presName="outerComposite" presStyleCnt="0">
        <dgm:presLayoutVars>
          <dgm:chMax val="5"/>
          <dgm:dir/>
          <dgm:resizeHandles val="exact"/>
        </dgm:presLayoutVars>
      </dgm:prSet>
      <dgm:spPr/>
    </dgm:pt>
    <dgm:pt modelId="{90FBC909-8B41-49D2-8535-DA034413BB76}" type="pres">
      <dgm:prSet presAssocID="{7F3438CD-A951-4A07-8F85-D00ED03A4D69}" presName="dummyMaxCanvas" presStyleCnt="0">
        <dgm:presLayoutVars/>
      </dgm:prSet>
      <dgm:spPr/>
    </dgm:pt>
    <dgm:pt modelId="{9207C924-853D-4DBE-AAE8-36E7310C6154}" type="pres">
      <dgm:prSet presAssocID="{7F3438CD-A951-4A07-8F85-D00ED03A4D69}" presName="FiveNodes_1" presStyleLbl="node1" presStyleIdx="0" presStyleCnt="5" custLinFactNeighborX="-4159">
        <dgm:presLayoutVars>
          <dgm:bulletEnabled val="1"/>
        </dgm:presLayoutVars>
      </dgm:prSet>
      <dgm:spPr/>
    </dgm:pt>
    <dgm:pt modelId="{7AD19460-946D-4F03-ADBD-D5DBB0B474AD}" type="pres">
      <dgm:prSet presAssocID="{7F3438CD-A951-4A07-8F85-D00ED03A4D69}" presName="FiveNodes_2" presStyleLbl="node1" presStyleIdx="1" presStyleCnt="5">
        <dgm:presLayoutVars>
          <dgm:bulletEnabled val="1"/>
        </dgm:presLayoutVars>
      </dgm:prSet>
      <dgm:spPr/>
    </dgm:pt>
    <dgm:pt modelId="{5CC6F5E5-B092-409B-A395-704D9CFAB712}" type="pres">
      <dgm:prSet presAssocID="{7F3438CD-A951-4A07-8F85-D00ED03A4D69}" presName="FiveNodes_3" presStyleLbl="node1" presStyleIdx="2" presStyleCnt="5">
        <dgm:presLayoutVars>
          <dgm:bulletEnabled val="1"/>
        </dgm:presLayoutVars>
      </dgm:prSet>
      <dgm:spPr/>
    </dgm:pt>
    <dgm:pt modelId="{F3F2A9B6-C9A3-46AC-99CF-192673BF8703}" type="pres">
      <dgm:prSet presAssocID="{7F3438CD-A951-4A07-8F85-D00ED03A4D69}" presName="FiveNodes_4" presStyleLbl="node1" presStyleIdx="3" presStyleCnt="5">
        <dgm:presLayoutVars>
          <dgm:bulletEnabled val="1"/>
        </dgm:presLayoutVars>
      </dgm:prSet>
      <dgm:spPr/>
    </dgm:pt>
    <dgm:pt modelId="{E63262F2-2347-4717-9D7C-838B4338E984}" type="pres">
      <dgm:prSet presAssocID="{7F3438CD-A951-4A07-8F85-D00ED03A4D69}" presName="FiveNodes_5" presStyleLbl="node1" presStyleIdx="4" presStyleCnt="5">
        <dgm:presLayoutVars>
          <dgm:bulletEnabled val="1"/>
        </dgm:presLayoutVars>
      </dgm:prSet>
      <dgm:spPr/>
    </dgm:pt>
    <dgm:pt modelId="{4BA192FE-645D-4BDD-A99D-FCBA126DB1F3}" type="pres">
      <dgm:prSet presAssocID="{7F3438CD-A951-4A07-8F85-D00ED03A4D69}" presName="FiveConn_1-2" presStyleLbl="fgAccFollowNode1" presStyleIdx="0" presStyleCnt="4">
        <dgm:presLayoutVars>
          <dgm:bulletEnabled val="1"/>
        </dgm:presLayoutVars>
      </dgm:prSet>
      <dgm:spPr/>
    </dgm:pt>
    <dgm:pt modelId="{7D727713-98AA-406F-BA71-778FB573074C}" type="pres">
      <dgm:prSet presAssocID="{7F3438CD-A951-4A07-8F85-D00ED03A4D69}" presName="FiveConn_2-3" presStyleLbl="fgAccFollowNode1" presStyleIdx="1" presStyleCnt="4">
        <dgm:presLayoutVars>
          <dgm:bulletEnabled val="1"/>
        </dgm:presLayoutVars>
      </dgm:prSet>
      <dgm:spPr/>
    </dgm:pt>
    <dgm:pt modelId="{0DF168CA-1A59-4EAC-BF69-39524037ADD6}" type="pres">
      <dgm:prSet presAssocID="{7F3438CD-A951-4A07-8F85-D00ED03A4D69}" presName="FiveConn_3-4" presStyleLbl="fgAccFollowNode1" presStyleIdx="2" presStyleCnt="4">
        <dgm:presLayoutVars>
          <dgm:bulletEnabled val="1"/>
        </dgm:presLayoutVars>
      </dgm:prSet>
      <dgm:spPr/>
    </dgm:pt>
    <dgm:pt modelId="{035CDFDF-8CCD-4BE3-87B4-44774ECDDAFA}" type="pres">
      <dgm:prSet presAssocID="{7F3438CD-A951-4A07-8F85-D00ED03A4D69}" presName="FiveConn_4-5" presStyleLbl="fgAccFollowNode1" presStyleIdx="3" presStyleCnt="4">
        <dgm:presLayoutVars>
          <dgm:bulletEnabled val="1"/>
        </dgm:presLayoutVars>
      </dgm:prSet>
      <dgm:spPr/>
    </dgm:pt>
    <dgm:pt modelId="{B9B53B82-FC18-46FC-90CD-39476DB98AB5}" type="pres">
      <dgm:prSet presAssocID="{7F3438CD-A951-4A07-8F85-D00ED03A4D69}" presName="FiveNodes_1_text" presStyleLbl="node1" presStyleIdx="4" presStyleCnt="5">
        <dgm:presLayoutVars>
          <dgm:bulletEnabled val="1"/>
        </dgm:presLayoutVars>
      </dgm:prSet>
      <dgm:spPr/>
    </dgm:pt>
    <dgm:pt modelId="{57AEF3D7-AEA6-4386-8BB5-A0B7EFC6FC78}" type="pres">
      <dgm:prSet presAssocID="{7F3438CD-A951-4A07-8F85-D00ED03A4D69}" presName="FiveNodes_2_text" presStyleLbl="node1" presStyleIdx="4" presStyleCnt="5">
        <dgm:presLayoutVars>
          <dgm:bulletEnabled val="1"/>
        </dgm:presLayoutVars>
      </dgm:prSet>
      <dgm:spPr/>
    </dgm:pt>
    <dgm:pt modelId="{5BEB26C5-721C-419E-B62A-17A19D384B3E}" type="pres">
      <dgm:prSet presAssocID="{7F3438CD-A951-4A07-8F85-D00ED03A4D69}" presName="FiveNodes_3_text" presStyleLbl="node1" presStyleIdx="4" presStyleCnt="5">
        <dgm:presLayoutVars>
          <dgm:bulletEnabled val="1"/>
        </dgm:presLayoutVars>
      </dgm:prSet>
      <dgm:spPr/>
    </dgm:pt>
    <dgm:pt modelId="{D18ADAA4-B949-4219-B199-9907DFC7D4EB}" type="pres">
      <dgm:prSet presAssocID="{7F3438CD-A951-4A07-8F85-D00ED03A4D69}" presName="FiveNodes_4_text" presStyleLbl="node1" presStyleIdx="4" presStyleCnt="5">
        <dgm:presLayoutVars>
          <dgm:bulletEnabled val="1"/>
        </dgm:presLayoutVars>
      </dgm:prSet>
      <dgm:spPr/>
    </dgm:pt>
    <dgm:pt modelId="{65DF7584-69D5-4EFC-A5EF-24A56B5FC926}" type="pres">
      <dgm:prSet presAssocID="{7F3438CD-A951-4A07-8F85-D00ED03A4D69}" presName="FiveNodes_5_text" presStyleLbl="node1" presStyleIdx="4" presStyleCnt="5">
        <dgm:presLayoutVars>
          <dgm:bulletEnabled val="1"/>
        </dgm:presLayoutVars>
      </dgm:prSet>
      <dgm:spPr/>
    </dgm:pt>
  </dgm:ptLst>
  <dgm:cxnLst>
    <dgm:cxn modelId="{37A1AD08-2C80-4595-843C-3F8054F6D243}" type="presOf" srcId="{378E7EDE-290F-4D1D-A540-5D1EBDB6CA20}" destId="{4BA192FE-645D-4BDD-A99D-FCBA126DB1F3}" srcOrd="0" destOrd="0" presId="urn:microsoft.com/office/officeart/2005/8/layout/vProcess5"/>
    <dgm:cxn modelId="{6812111C-9D00-4217-A454-B9E22F0ACD1B}" type="presOf" srcId="{8A73C7AF-6638-4468-B2BF-C91E65FBBB3B}" destId="{9207C924-853D-4DBE-AAE8-36E7310C6154}" srcOrd="0" destOrd="0" presId="urn:microsoft.com/office/officeart/2005/8/layout/vProcess5"/>
    <dgm:cxn modelId="{5754E726-3AAB-4D9C-8F48-FAC6AB7D8411}" srcId="{7F3438CD-A951-4A07-8F85-D00ED03A4D69}" destId="{06B8CD25-1DA9-4B07-AD30-4D1D7192AEF9}" srcOrd="1" destOrd="0" parTransId="{10ACBD74-CF64-4BF2-90C0-F97DDC7DC8E6}" sibTransId="{059C5A0F-6F6C-4A9A-80E5-1A032BA778B3}"/>
    <dgm:cxn modelId="{4C086F3F-BD13-4219-8237-FB32BF2D0DA6}" type="presOf" srcId="{AA4288C2-7B76-436D-8E8D-633A08182EE5}" destId="{E63262F2-2347-4717-9D7C-838B4338E984}" srcOrd="0" destOrd="0" presId="urn:microsoft.com/office/officeart/2005/8/layout/vProcess5"/>
    <dgm:cxn modelId="{EE20A24C-025A-425E-A9FF-F78865842624}" srcId="{7F3438CD-A951-4A07-8F85-D00ED03A4D69}" destId="{AA4288C2-7B76-436D-8E8D-633A08182EE5}" srcOrd="4" destOrd="0" parTransId="{068B4971-13F3-4DCE-A068-9FA7E51FDB60}" sibTransId="{98C14B48-A49A-46A0-8578-2CFA25117039}"/>
    <dgm:cxn modelId="{722BC958-A8CE-4724-B62E-0D1025F6268F}" type="presOf" srcId="{06B8CD25-1DA9-4B07-AD30-4D1D7192AEF9}" destId="{57AEF3D7-AEA6-4386-8BB5-A0B7EFC6FC78}" srcOrd="1" destOrd="0" presId="urn:microsoft.com/office/officeart/2005/8/layout/vProcess5"/>
    <dgm:cxn modelId="{369B1389-8169-4F08-BD89-EE04525A1197}" type="presOf" srcId="{059C5A0F-6F6C-4A9A-80E5-1A032BA778B3}" destId="{7D727713-98AA-406F-BA71-778FB573074C}" srcOrd="0" destOrd="0" presId="urn:microsoft.com/office/officeart/2005/8/layout/vProcess5"/>
    <dgm:cxn modelId="{A6ABDA8B-FE78-4697-82D2-708CA2D87C42}" type="presOf" srcId="{8DC9646F-23D5-4F44-87A6-6A9264782B4F}" destId="{5CC6F5E5-B092-409B-A395-704D9CFAB712}" srcOrd="0" destOrd="0" presId="urn:microsoft.com/office/officeart/2005/8/layout/vProcess5"/>
    <dgm:cxn modelId="{E44E098F-FA1B-4F2C-9619-E7F0C4081617}" type="presOf" srcId="{8DC9646F-23D5-4F44-87A6-6A9264782B4F}" destId="{5BEB26C5-721C-419E-B62A-17A19D384B3E}" srcOrd="1" destOrd="0" presId="urn:microsoft.com/office/officeart/2005/8/layout/vProcess5"/>
    <dgm:cxn modelId="{BD509391-1957-46CE-AAA6-633FDDDE8281}" srcId="{7F3438CD-A951-4A07-8F85-D00ED03A4D69}" destId="{8DC9646F-23D5-4F44-87A6-6A9264782B4F}" srcOrd="2" destOrd="0" parTransId="{65598B00-A169-4403-A846-C998AE5FC740}" sibTransId="{C0E290F3-D77B-4F41-AF76-5F5B9C0A59BA}"/>
    <dgm:cxn modelId="{D3CDD599-7195-40EA-A0EC-05CAF4F1A417}" type="presOf" srcId="{7F3438CD-A951-4A07-8F85-D00ED03A4D69}" destId="{D7C97CF3-72D1-490E-AA94-6370C5ACA04A}" srcOrd="0" destOrd="0" presId="urn:microsoft.com/office/officeart/2005/8/layout/vProcess5"/>
    <dgm:cxn modelId="{47726BA4-A751-4C66-A246-EA546857259E}" type="presOf" srcId="{AA4288C2-7B76-436D-8E8D-633A08182EE5}" destId="{65DF7584-69D5-4EFC-A5EF-24A56B5FC926}" srcOrd="1" destOrd="0" presId="urn:microsoft.com/office/officeart/2005/8/layout/vProcess5"/>
    <dgm:cxn modelId="{F85BE0AA-06B5-47FE-8508-A39CC4E60ACC}" type="presOf" srcId="{06B8CD25-1DA9-4B07-AD30-4D1D7192AEF9}" destId="{7AD19460-946D-4F03-ADBD-D5DBB0B474AD}" srcOrd="0" destOrd="0" presId="urn:microsoft.com/office/officeart/2005/8/layout/vProcess5"/>
    <dgm:cxn modelId="{E174DEB4-4DD8-47F4-B2CD-090FF92A9BFA}" type="presOf" srcId="{C656512D-E12B-46B8-A4F9-263C912ECE72}" destId="{F3F2A9B6-C9A3-46AC-99CF-192673BF8703}" srcOrd="0" destOrd="0" presId="urn:microsoft.com/office/officeart/2005/8/layout/vProcess5"/>
    <dgm:cxn modelId="{7EB0FAC3-A070-4D05-95EB-E20B89EBD4DE}" type="presOf" srcId="{C656512D-E12B-46B8-A4F9-263C912ECE72}" destId="{D18ADAA4-B949-4219-B199-9907DFC7D4EB}" srcOrd="1" destOrd="0" presId="urn:microsoft.com/office/officeart/2005/8/layout/vProcess5"/>
    <dgm:cxn modelId="{51E22EC5-5FDD-4669-902F-5C6BAF67707C}" srcId="{7F3438CD-A951-4A07-8F85-D00ED03A4D69}" destId="{C656512D-E12B-46B8-A4F9-263C912ECE72}" srcOrd="3" destOrd="0" parTransId="{983E5E37-AB20-480F-93C2-DB1E777E124E}" sibTransId="{9B47B099-4CB8-4925-A0C9-7A0C2E24BE7B}"/>
    <dgm:cxn modelId="{9D1916C7-CD69-43E7-9CB4-78E7907A8E43}" type="presOf" srcId="{8A73C7AF-6638-4468-B2BF-C91E65FBBB3B}" destId="{B9B53B82-FC18-46FC-90CD-39476DB98AB5}" srcOrd="1" destOrd="0" presId="urn:microsoft.com/office/officeart/2005/8/layout/vProcess5"/>
    <dgm:cxn modelId="{D7478DED-9601-48F3-B387-37837A31BA03}" type="presOf" srcId="{C0E290F3-D77B-4F41-AF76-5F5B9C0A59BA}" destId="{0DF168CA-1A59-4EAC-BF69-39524037ADD6}" srcOrd="0" destOrd="0" presId="urn:microsoft.com/office/officeart/2005/8/layout/vProcess5"/>
    <dgm:cxn modelId="{9A4CF4EE-DFC8-4254-A47A-D4FFCA9DF544}" type="presOf" srcId="{9B47B099-4CB8-4925-A0C9-7A0C2E24BE7B}" destId="{035CDFDF-8CCD-4BE3-87B4-44774ECDDAFA}" srcOrd="0" destOrd="0" presId="urn:microsoft.com/office/officeart/2005/8/layout/vProcess5"/>
    <dgm:cxn modelId="{3EACD6FC-AECA-457B-BBED-3394620147AB}" srcId="{7F3438CD-A951-4A07-8F85-D00ED03A4D69}" destId="{8A73C7AF-6638-4468-B2BF-C91E65FBBB3B}" srcOrd="0" destOrd="0" parTransId="{D6ACE8EC-EBAC-4D8C-8DBE-B23449508BE6}" sibTransId="{378E7EDE-290F-4D1D-A540-5D1EBDB6CA20}"/>
    <dgm:cxn modelId="{372A4A06-3876-4CF7-A846-F053E114CC54}" type="presParOf" srcId="{D7C97CF3-72D1-490E-AA94-6370C5ACA04A}" destId="{90FBC909-8B41-49D2-8535-DA034413BB76}" srcOrd="0" destOrd="0" presId="urn:microsoft.com/office/officeart/2005/8/layout/vProcess5"/>
    <dgm:cxn modelId="{B1373228-835B-4CD0-AE37-324C20DC4B17}" type="presParOf" srcId="{D7C97CF3-72D1-490E-AA94-6370C5ACA04A}" destId="{9207C924-853D-4DBE-AAE8-36E7310C6154}" srcOrd="1" destOrd="0" presId="urn:microsoft.com/office/officeart/2005/8/layout/vProcess5"/>
    <dgm:cxn modelId="{A02D6D5A-BDFA-47FC-8634-B06A686843E7}" type="presParOf" srcId="{D7C97CF3-72D1-490E-AA94-6370C5ACA04A}" destId="{7AD19460-946D-4F03-ADBD-D5DBB0B474AD}" srcOrd="2" destOrd="0" presId="urn:microsoft.com/office/officeart/2005/8/layout/vProcess5"/>
    <dgm:cxn modelId="{9D756A47-2BEC-42BE-A3F2-3DE392890288}" type="presParOf" srcId="{D7C97CF3-72D1-490E-AA94-6370C5ACA04A}" destId="{5CC6F5E5-B092-409B-A395-704D9CFAB712}" srcOrd="3" destOrd="0" presId="urn:microsoft.com/office/officeart/2005/8/layout/vProcess5"/>
    <dgm:cxn modelId="{3099BE52-987A-49EA-8CF2-4A127C98BC56}" type="presParOf" srcId="{D7C97CF3-72D1-490E-AA94-6370C5ACA04A}" destId="{F3F2A9B6-C9A3-46AC-99CF-192673BF8703}" srcOrd="4" destOrd="0" presId="urn:microsoft.com/office/officeart/2005/8/layout/vProcess5"/>
    <dgm:cxn modelId="{195C2D9A-01FF-4EF8-A84B-CFB8E5A8C535}" type="presParOf" srcId="{D7C97CF3-72D1-490E-AA94-6370C5ACA04A}" destId="{E63262F2-2347-4717-9D7C-838B4338E984}" srcOrd="5" destOrd="0" presId="urn:microsoft.com/office/officeart/2005/8/layout/vProcess5"/>
    <dgm:cxn modelId="{6036FEA3-3D0B-49AE-9368-975B13823982}" type="presParOf" srcId="{D7C97CF3-72D1-490E-AA94-6370C5ACA04A}" destId="{4BA192FE-645D-4BDD-A99D-FCBA126DB1F3}" srcOrd="6" destOrd="0" presId="urn:microsoft.com/office/officeart/2005/8/layout/vProcess5"/>
    <dgm:cxn modelId="{E7CD9614-8404-46D5-825C-FAC1C7A6C12C}" type="presParOf" srcId="{D7C97CF3-72D1-490E-AA94-6370C5ACA04A}" destId="{7D727713-98AA-406F-BA71-778FB573074C}" srcOrd="7" destOrd="0" presId="urn:microsoft.com/office/officeart/2005/8/layout/vProcess5"/>
    <dgm:cxn modelId="{59ABF017-1EBC-40C8-9927-C461BCD1394A}" type="presParOf" srcId="{D7C97CF3-72D1-490E-AA94-6370C5ACA04A}" destId="{0DF168CA-1A59-4EAC-BF69-39524037ADD6}" srcOrd="8" destOrd="0" presId="urn:microsoft.com/office/officeart/2005/8/layout/vProcess5"/>
    <dgm:cxn modelId="{4231983E-28FA-45EE-8930-C04AAFE712ED}" type="presParOf" srcId="{D7C97CF3-72D1-490E-AA94-6370C5ACA04A}" destId="{035CDFDF-8CCD-4BE3-87B4-44774ECDDAFA}" srcOrd="9" destOrd="0" presId="urn:microsoft.com/office/officeart/2005/8/layout/vProcess5"/>
    <dgm:cxn modelId="{D077E074-D384-44EC-81A8-5B1A97722F84}" type="presParOf" srcId="{D7C97CF3-72D1-490E-AA94-6370C5ACA04A}" destId="{B9B53B82-FC18-46FC-90CD-39476DB98AB5}" srcOrd="10" destOrd="0" presId="urn:microsoft.com/office/officeart/2005/8/layout/vProcess5"/>
    <dgm:cxn modelId="{3CD74D0C-9CD2-4878-BDA9-64BD934011CD}" type="presParOf" srcId="{D7C97CF3-72D1-490E-AA94-6370C5ACA04A}" destId="{57AEF3D7-AEA6-4386-8BB5-A0B7EFC6FC78}" srcOrd="11" destOrd="0" presId="urn:microsoft.com/office/officeart/2005/8/layout/vProcess5"/>
    <dgm:cxn modelId="{9A34E808-030E-4072-AAE8-4098DDE064F9}" type="presParOf" srcId="{D7C97CF3-72D1-490E-AA94-6370C5ACA04A}" destId="{5BEB26C5-721C-419E-B62A-17A19D384B3E}" srcOrd="12" destOrd="0" presId="urn:microsoft.com/office/officeart/2005/8/layout/vProcess5"/>
    <dgm:cxn modelId="{423B9D01-DA40-478A-890A-EA30E4AC17F1}" type="presParOf" srcId="{D7C97CF3-72D1-490E-AA94-6370C5ACA04A}" destId="{D18ADAA4-B949-4219-B199-9907DFC7D4EB}" srcOrd="13" destOrd="0" presId="urn:microsoft.com/office/officeart/2005/8/layout/vProcess5"/>
    <dgm:cxn modelId="{418979CC-64F2-4F33-BC24-DD33C1A9A287}" type="presParOf" srcId="{D7C97CF3-72D1-490E-AA94-6370C5ACA04A}" destId="{65DF7584-69D5-4EFC-A5EF-24A56B5FC926}" srcOrd="14" destOrd="0" presId="urn:microsoft.com/office/officeart/2005/8/layout/v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7E9DA-A073-4962-A3B5-854FC557D1CC}" type="doc">
      <dgm:prSet loTypeId="urn:microsoft.com/office/officeart/2009/3/layout/SpiralPicture" loCatId="picture" qsTypeId="urn:microsoft.com/office/officeart/2005/8/quickstyle/simple1" qsCatId="simple" csTypeId="urn:microsoft.com/office/officeart/2005/8/colors/accent1_2" csCatId="accent1" phldr="1"/>
      <dgm:spPr/>
      <dgm:t>
        <a:bodyPr/>
        <a:lstStyle/>
        <a:p>
          <a:endParaRPr lang="en-IN"/>
        </a:p>
      </dgm:t>
    </dgm:pt>
    <dgm:pt modelId="{791476A0-5158-46E6-B1ED-6D94C4CB7F25}">
      <dgm:prSet phldrT="[Text]" phldr="1"/>
      <dgm:spPr/>
      <dgm:t>
        <a:bodyPr/>
        <a:lstStyle/>
        <a:p>
          <a:endParaRPr lang="en-IN"/>
        </a:p>
      </dgm:t>
    </dgm:pt>
    <dgm:pt modelId="{0D237807-D438-46E7-8B45-70F6F140BA31}" type="parTrans" cxnId="{E4554DE0-D7A9-48C8-A16C-04B90407F387}">
      <dgm:prSet/>
      <dgm:spPr/>
      <dgm:t>
        <a:bodyPr/>
        <a:lstStyle/>
        <a:p>
          <a:endParaRPr lang="en-IN"/>
        </a:p>
      </dgm:t>
    </dgm:pt>
    <dgm:pt modelId="{035D5504-8CB8-4151-883A-27C120BA5F85}" type="sibTrans" cxnId="{E4554DE0-D7A9-48C8-A16C-04B90407F387}">
      <dgm:prSet/>
      <dgm:spPr>
        <a:blipFill>
          <a:blip xmlns:r="http://schemas.openxmlformats.org/officeDocument/2006/relationships" r:embed="rId1"/>
          <a:srcRect/>
          <a:stretch>
            <a:fillRect t="-17000" b="-17000"/>
          </a:stretch>
        </a:blipFill>
      </dgm:spPr>
      <dgm:t>
        <a:bodyPr/>
        <a:lstStyle/>
        <a:p>
          <a:endParaRPr lang="en-IN"/>
        </a:p>
      </dgm:t>
    </dgm:pt>
    <dgm:pt modelId="{C2F8816B-5C38-4D91-BC49-C6CC88F54163}">
      <dgm:prSet phldrT="[Text]" phldr="1"/>
      <dgm:spPr/>
      <dgm:t>
        <a:bodyPr/>
        <a:lstStyle/>
        <a:p>
          <a:endParaRPr lang="en-IN" dirty="0"/>
        </a:p>
      </dgm:t>
    </dgm:pt>
    <dgm:pt modelId="{40B85CA0-6897-417B-8A84-EDA48B2DB5D4}" type="parTrans" cxnId="{3508B384-141A-4DB1-AF46-0A6510F1E995}">
      <dgm:prSet/>
      <dgm:spPr/>
      <dgm:t>
        <a:bodyPr/>
        <a:lstStyle/>
        <a:p>
          <a:endParaRPr lang="en-IN"/>
        </a:p>
      </dgm:t>
    </dgm:pt>
    <dgm:pt modelId="{175FF6FF-A871-4A71-B6A6-94C0A88D123C}" type="sibTrans" cxnId="{3508B384-141A-4DB1-AF46-0A6510F1E995}">
      <dgm:prSet/>
      <dgm:spPr>
        <a:blipFill>
          <a:blip xmlns:r="http://schemas.openxmlformats.org/officeDocument/2006/relationships" r:embed="rId2"/>
          <a:srcRect/>
          <a:stretch>
            <a:fillRect l="-12000" r="-12000"/>
          </a:stretch>
        </a:blipFill>
      </dgm:spPr>
      <dgm:t>
        <a:bodyPr/>
        <a:lstStyle/>
        <a:p>
          <a:endParaRPr lang="en-IN"/>
        </a:p>
      </dgm:t>
    </dgm:pt>
    <dgm:pt modelId="{625B5BB5-B8F7-442A-B583-DC4440D80339}">
      <dgm:prSet phldrT="[Text]" phldr="1"/>
      <dgm:spPr/>
      <dgm:t>
        <a:bodyPr/>
        <a:lstStyle/>
        <a:p>
          <a:endParaRPr lang="en-IN"/>
        </a:p>
      </dgm:t>
    </dgm:pt>
    <dgm:pt modelId="{3CC9CF49-7D6E-4445-8268-E818AE89FACF}" type="parTrans" cxnId="{DC37D24B-1F21-4D0F-9F9C-F5A2EAF2F513}">
      <dgm:prSet/>
      <dgm:spPr/>
      <dgm:t>
        <a:bodyPr/>
        <a:lstStyle/>
        <a:p>
          <a:endParaRPr lang="en-IN"/>
        </a:p>
      </dgm:t>
    </dgm:pt>
    <dgm:pt modelId="{50B3FC99-65FC-4007-BABE-F58DAE2313C2}" type="sibTrans" cxnId="{DC37D24B-1F21-4D0F-9F9C-F5A2EAF2F513}">
      <dgm:prSet/>
      <dgm:spPr>
        <a:blipFill>
          <a:blip xmlns:r="http://schemas.openxmlformats.org/officeDocument/2006/relationships" r:embed="rId3"/>
          <a:srcRect/>
          <a:stretch>
            <a:fillRect l="-17000" r="-17000"/>
          </a:stretch>
        </a:blipFill>
      </dgm:spPr>
      <dgm:t>
        <a:bodyPr/>
        <a:lstStyle/>
        <a:p>
          <a:endParaRPr lang="en-IN"/>
        </a:p>
      </dgm:t>
    </dgm:pt>
    <dgm:pt modelId="{9CC809F0-A919-4791-AFCF-F6124255C79B}">
      <dgm:prSet phldrT="[Text]" phldr="1"/>
      <dgm:spPr/>
      <dgm:t>
        <a:bodyPr/>
        <a:lstStyle/>
        <a:p>
          <a:endParaRPr lang="en-IN"/>
        </a:p>
      </dgm:t>
    </dgm:pt>
    <dgm:pt modelId="{E2637CAB-8644-46C6-B998-418CA7B67318}" type="parTrans" cxnId="{DD43C3FC-44D4-422B-97A5-83FDB5A55381}">
      <dgm:prSet/>
      <dgm:spPr/>
      <dgm:t>
        <a:bodyPr/>
        <a:lstStyle/>
        <a:p>
          <a:endParaRPr lang="en-IN"/>
        </a:p>
      </dgm:t>
    </dgm:pt>
    <dgm:pt modelId="{2433CBDF-E2C1-464C-84A3-06F92AC8838E}" type="sibTrans" cxnId="{DD43C3FC-44D4-422B-97A5-83FDB5A55381}">
      <dgm:prSet/>
      <dgm:spPr>
        <a:blipFill>
          <a:blip xmlns:r="http://schemas.openxmlformats.org/officeDocument/2006/relationships" r:embed="rId4"/>
          <a:srcRect/>
          <a:stretch>
            <a:fillRect l="-17000" r="-17000"/>
          </a:stretch>
        </a:blipFill>
      </dgm:spPr>
      <dgm:t>
        <a:bodyPr/>
        <a:lstStyle/>
        <a:p>
          <a:endParaRPr lang="en-IN"/>
        </a:p>
      </dgm:t>
    </dgm:pt>
    <dgm:pt modelId="{FF4CBFBC-8DE2-4BCC-8C07-00082A2DD15E}">
      <dgm:prSet phldrT="[Text]" phldr="1"/>
      <dgm:spPr/>
      <dgm:t>
        <a:bodyPr/>
        <a:lstStyle/>
        <a:p>
          <a:endParaRPr lang="en-IN"/>
        </a:p>
      </dgm:t>
    </dgm:pt>
    <dgm:pt modelId="{AB70A7E2-820F-485C-BC73-56E02EEE9885}" type="parTrans" cxnId="{E64431BB-F547-4CE6-B5D7-9E3A06F539EB}">
      <dgm:prSet/>
      <dgm:spPr/>
      <dgm:t>
        <a:bodyPr/>
        <a:lstStyle/>
        <a:p>
          <a:endParaRPr lang="en-IN"/>
        </a:p>
      </dgm:t>
    </dgm:pt>
    <dgm:pt modelId="{1F6AE6DB-56C6-4CAB-A229-F7A8B215330B}" type="sibTrans" cxnId="{E64431BB-F547-4CE6-B5D7-9E3A06F539EB}">
      <dgm:prSet/>
      <dgm:spPr/>
      <dgm:t>
        <a:bodyPr/>
        <a:lstStyle/>
        <a:p>
          <a:endParaRPr lang="en-IN"/>
        </a:p>
      </dgm:t>
    </dgm:pt>
    <dgm:pt modelId="{D7B87641-A384-46C7-A849-03A31B30D036}">
      <dgm:prSet phldrT="[Text]" phldr="1"/>
      <dgm:spPr/>
      <dgm:t>
        <a:bodyPr/>
        <a:lstStyle/>
        <a:p>
          <a:endParaRPr lang="en-IN"/>
        </a:p>
      </dgm:t>
    </dgm:pt>
    <dgm:pt modelId="{7CDDA6D9-C7BC-484E-9D77-8E2083FA86AF}" type="parTrans" cxnId="{4BFA9551-3454-4F29-93FA-DC38869660C6}">
      <dgm:prSet/>
      <dgm:spPr/>
      <dgm:t>
        <a:bodyPr/>
        <a:lstStyle/>
        <a:p>
          <a:endParaRPr lang="en-IN"/>
        </a:p>
      </dgm:t>
    </dgm:pt>
    <dgm:pt modelId="{4C5ECC30-2715-4C42-9DB2-417663DD149E}" type="sibTrans" cxnId="{4BFA9551-3454-4F29-93FA-DC38869660C6}">
      <dgm:prSet/>
      <dgm:spPr/>
      <dgm:t>
        <a:bodyPr/>
        <a:lstStyle/>
        <a:p>
          <a:endParaRPr lang="en-IN"/>
        </a:p>
      </dgm:t>
    </dgm:pt>
    <dgm:pt modelId="{FDDAABD8-CC89-4FEA-A47E-099652E89784}">
      <dgm:prSet/>
      <dgm:spPr/>
      <dgm:t>
        <a:bodyPr/>
        <a:lstStyle/>
        <a:p>
          <a:endParaRPr lang="en-IN"/>
        </a:p>
      </dgm:t>
    </dgm:pt>
    <dgm:pt modelId="{7614A46D-0B2B-4378-879B-9F4A41252B59}" type="parTrans" cxnId="{F88C07A0-B3B3-4BE0-BFAA-0F9D72629C84}">
      <dgm:prSet/>
      <dgm:spPr/>
      <dgm:t>
        <a:bodyPr/>
        <a:lstStyle/>
        <a:p>
          <a:endParaRPr lang="en-IN"/>
        </a:p>
      </dgm:t>
    </dgm:pt>
    <dgm:pt modelId="{EF87B7E1-FEB9-4D10-A8A3-7E13E2E25C2B}" type="sibTrans" cxnId="{F88C07A0-B3B3-4BE0-BFAA-0F9D72629C84}">
      <dgm:prSet custScaleX="94435" custScaleY="88338" custLinFactNeighborX="-51678" custLinFactNeighborY="3445"/>
      <dgm:spPr/>
      <dgm:t>
        <a:bodyPr/>
        <a:lstStyle/>
        <a:p>
          <a:endParaRPr lang="en-IN"/>
        </a:p>
      </dgm:t>
    </dgm:pt>
    <dgm:pt modelId="{8A940F10-884F-4460-AED4-C3AAEAC80F2A}">
      <dgm:prSet/>
      <dgm:spPr/>
      <dgm:t>
        <a:bodyPr/>
        <a:lstStyle/>
        <a:p>
          <a:endParaRPr lang="en-IN"/>
        </a:p>
      </dgm:t>
    </dgm:pt>
    <dgm:pt modelId="{4B6D47A5-2020-443E-8851-740F0DDF12B4}" type="parTrans" cxnId="{1455EA6F-5C88-43BD-AF82-2DD80CF94DCB}">
      <dgm:prSet/>
      <dgm:spPr/>
      <dgm:t>
        <a:bodyPr/>
        <a:lstStyle/>
        <a:p>
          <a:endParaRPr lang="en-IN"/>
        </a:p>
      </dgm:t>
    </dgm:pt>
    <dgm:pt modelId="{722932A0-40E4-4AC0-B0C4-75FD4A9374C8}" type="sibTrans" cxnId="{1455EA6F-5C88-43BD-AF82-2DD80CF94DCB}">
      <dgm:prSet custScaleX="94435" custScaleY="88338" custLinFactNeighborX="-51678" custLinFactNeighborY="3445"/>
      <dgm:spPr/>
      <dgm:t>
        <a:bodyPr/>
        <a:lstStyle/>
        <a:p>
          <a:endParaRPr lang="en-IN"/>
        </a:p>
      </dgm:t>
    </dgm:pt>
    <dgm:pt modelId="{66ED0606-66C1-48C0-8CBC-93BF7037B387}" type="pres">
      <dgm:prSet presAssocID="{2C87E9DA-A073-4962-A3B5-854FC557D1CC}" presName="Name0" presStyleCnt="0">
        <dgm:presLayoutVars>
          <dgm:chMax val="5"/>
          <dgm:dir/>
        </dgm:presLayoutVars>
      </dgm:prSet>
      <dgm:spPr/>
    </dgm:pt>
    <dgm:pt modelId="{D2C4236C-110F-4D8A-A0F4-88F12C5EC328}" type="pres">
      <dgm:prSet presAssocID="{2C87E9DA-A073-4962-A3B5-854FC557D1CC}" presName="picts" presStyleCnt="0"/>
      <dgm:spPr/>
    </dgm:pt>
    <dgm:pt modelId="{10E4B83B-36E3-4E9E-991E-62D59A27D7E6}" type="pres">
      <dgm:prSet presAssocID="{2C87E9DA-A073-4962-A3B5-854FC557D1CC}" presName="space1" presStyleCnt="0"/>
      <dgm:spPr/>
    </dgm:pt>
    <dgm:pt modelId="{22EEFB91-0489-4C6D-A426-5F837B22F269}" type="pres">
      <dgm:prSet presAssocID="{2C87E9DA-A073-4962-A3B5-854FC557D1CC}" presName="space2" presStyleCnt="0"/>
      <dgm:spPr/>
    </dgm:pt>
    <dgm:pt modelId="{068098DE-678E-42D6-857A-7588FF853F7B}" type="pres">
      <dgm:prSet presAssocID="{035D5504-8CB8-4151-883A-27C120BA5F85}" presName="pictA1" presStyleCnt="0"/>
      <dgm:spPr/>
    </dgm:pt>
    <dgm:pt modelId="{D574DB72-BFA8-4BB8-A75B-C3803876D64B}" type="pres">
      <dgm:prSet presAssocID="{035D5504-8CB8-4151-883A-27C120BA5F85}" presName="imageRepeatNode" presStyleLbl="alignNode1" presStyleIdx="0" presStyleCnt="5" custScaleX="76277" custScaleY="70833" custLinFactNeighborX="-18480" custLinFactNeighborY="-8611"/>
      <dgm:spPr/>
    </dgm:pt>
    <dgm:pt modelId="{283F6FF6-F00A-4FD6-962E-F8C854871124}" type="pres">
      <dgm:prSet presAssocID="{035D5504-8CB8-4151-883A-27C120BA5F85}" presName="oneDotPict" presStyleCnt="0"/>
      <dgm:spPr/>
    </dgm:pt>
    <dgm:pt modelId="{89EA44F4-C9C3-4267-B9E2-8AD38A092EBE}" type="pres">
      <dgm:prSet presAssocID="{035D5504-8CB8-4151-883A-27C120BA5F85}" presName="dotPict_11" presStyleLbl="solidFgAcc1" presStyleIdx="0" presStyleCnt="30"/>
      <dgm:spPr/>
    </dgm:pt>
    <dgm:pt modelId="{076748F4-4F21-4F41-B3EA-0CC791EC4E7B}" type="pres">
      <dgm:prSet presAssocID="{175FF6FF-A871-4A71-B6A6-94C0A88D123C}" presName="pictA2" presStyleCnt="0"/>
      <dgm:spPr/>
    </dgm:pt>
    <dgm:pt modelId="{5A5A0DFF-F837-48B4-B36E-68E7D0AD3FEC}" type="pres">
      <dgm:prSet presAssocID="{175FF6FF-A871-4A71-B6A6-94C0A88D123C}" presName="imageRepeatNode" presStyleLbl="alignNode1" presStyleIdx="1" presStyleCnt="5" custScaleX="94435" custScaleY="88338" custLinFactNeighborX="-51678" custLinFactNeighborY="3445"/>
      <dgm:spPr/>
    </dgm:pt>
    <dgm:pt modelId="{CE82F50F-4C7C-40E9-8894-D83D034B206D}" type="pres">
      <dgm:prSet presAssocID="{175FF6FF-A871-4A71-B6A6-94C0A88D123C}" presName="twoDotsPict" presStyleCnt="0"/>
      <dgm:spPr/>
    </dgm:pt>
    <dgm:pt modelId="{0D3E8831-FA4F-4DC1-B76D-2B14520D4999}" type="pres">
      <dgm:prSet presAssocID="{175FF6FF-A871-4A71-B6A6-94C0A88D123C}" presName="dotPict_21" presStyleLbl="solidFgAcc1" presStyleIdx="1" presStyleCnt="30"/>
      <dgm:spPr/>
    </dgm:pt>
    <dgm:pt modelId="{DFBB8B40-AB70-4AD5-91D1-229129A9ACBF}" type="pres">
      <dgm:prSet presAssocID="{175FF6FF-A871-4A71-B6A6-94C0A88D123C}" presName="dotPict_22" presStyleLbl="solidFgAcc1" presStyleIdx="2" presStyleCnt="30"/>
      <dgm:spPr/>
    </dgm:pt>
    <dgm:pt modelId="{50436927-634C-4C4C-9E9A-04B263747139}" type="pres">
      <dgm:prSet presAssocID="{50B3FC99-65FC-4007-BABE-F58DAE2313C2}" presName="pictA3" presStyleCnt="0"/>
      <dgm:spPr/>
    </dgm:pt>
    <dgm:pt modelId="{4EC31645-63A7-4D98-BF17-0B6DDE3CD116}" type="pres">
      <dgm:prSet presAssocID="{50B3FC99-65FC-4007-BABE-F58DAE2313C2}" presName="imageRepeatNode" presStyleLbl="alignNode1" presStyleIdx="2" presStyleCnt="5" custLinFactX="-35505" custLinFactNeighborX="-100000" custLinFactNeighborY="-5646"/>
      <dgm:spPr/>
    </dgm:pt>
    <dgm:pt modelId="{8139B238-6DC8-460E-B706-56ED6A087B69}" type="pres">
      <dgm:prSet presAssocID="{50B3FC99-65FC-4007-BABE-F58DAE2313C2}" presName="threeDotsPict" presStyleCnt="0"/>
      <dgm:spPr/>
    </dgm:pt>
    <dgm:pt modelId="{88D1AC90-333A-4523-9718-DCCEFE6472CB}" type="pres">
      <dgm:prSet presAssocID="{50B3FC99-65FC-4007-BABE-F58DAE2313C2}" presName="dotPict_31" presStyleLbl="solidFgAcc1" presStyleIdx="3" presStyleCnt="30"/>
      <dgm:spPr/>
    </dgm:pt>
    <dgm:pt modelId="{D74A5848-F7B7-468E-AF9C-5FF716F5C69D}" type="pres">
      <dgm:prSet presAssocID="{50B3FC99-65FC-4007-BABE-F58DAE2313C2}" presName="dotPict_32" presStyleLbl="solidFgAcc1" presStyleIdx="4" presStyleCnt="30"/>
      <dgm:spPr/>
    </dgm:pt>
    <dgm:pt modelId="{E3207D07-8D94-4C1A-A00A-1A86526297D4}" type="pres">
      <dgm:prSet presAssocID="{50B3FC99-65FC-4007-BABE-F58DAE2313C2}" presName="dotPict_33" presStyleLbl="solidFgAcc1" presStyleIdx="5" presStyleCnt="30"/>
      <dgm:spPr/>
    </dgm:pt>
    <dgm:pt modelId="{365D6DD8-216A-4A89-9D01-4654A17B0D93}" type="pres">
      <dgm:prSet presAssocID="{2433CBDF-E2C1-464C-84A3-06F92AC8838E}" presName="pictA4" presStyleCnt="0"/>
      <dgm:spPr/>
    </dgm:pt>
    <dgm:pt modelId="{BA462C86-C8EF-4684-ACC9-91D10A8B4A7C}" type="pres">
      <dgm:prSet presAssocID="{2433CBDF-E2C1-464C-84A3-06F92AC8838E}" presName="imageRepeatNode" presStyleLbl="alignNode1" presStyleIdx="3" presStyleCnt="5" custAng="5400000" custLinFactNeighborX="97103" custLinFactNeighborY="-61419"/>
      <dgm:spPr/>
    </dgm:pt>
    <dgm:pt modelId="{36D5C1E6-824D-4634-99F1-50BE64E05E9E}" type="pres">
      <dgm:prSet presAssocID="{2433CBDF-E2C1-464C-84A3-06F92AC8838E}" presName="fourDotsPict" presStyleCnt="0"/>
      <dgm:spPr/>
    </dgm:pt>
    <dgm:pt modelId="{383F9FC8-0E29-4074-BFB1-44E99DF861D5}" type="pres">
      <dgm:prSet presAssocID="{2433CBDF-E2C1-464C-84A3-06F92AC8838E}" presName="dotPict_41" presStyleLbl="solidFgAcc1" presStyleIdx="6" presStyleCnt="30"/>
      <dgm:spPr/>
    </dgm:pt>
    <dgm:pt modelId="{10742B25-95E7-4214-83CD-B0DEF0355FF3}" type="pres">
      <dgm:prSet presAssocID="{2433CBDF-E2C1-464C-84A3-06F92AC8838E}" presName="dotPict_42" presStyleLbl="solidFgAcc1" presStyleIdx="7" presStyleCnt="30"/>
      <dgm:spPr/>
    </dgm:pt>
    <dgm:pt modelId="{479EE264-DF4A-4002-9D64-7DD4F1642C11}" type="pres">
      <dgm:prSet presAssocID="{2433CBDF-E2C1-464C-84A3-06F92AC8838E}" presName="dotPict_43" presStyleLbl="solidFgAcc1" presStyleIdx="8" presStyleCnt="30"/>
      <dgm:spPr/>
    </dgm:pt>
    <dgm:pt modelId="{74EC8804-38C7-446D-90D1-A4D593FC714F}" type="pres">
      <dgm:prSet presAssocID="{2433CBDF-E2C1-464C-84A3-06F92AC8838E}" presName="dotPict_44" presStyleLbl="solidFgAcc1" presStyleIdx="9" presStyleCnt="30"/>
      <dgm:spPr/>
    </dgm:pt>
    <dgm:pt modelId="{9A83AA05-9DB9-4CF5-B09C-5E0E5BE01A33}" type="pres">
      <dgm:prSet presAssocID="{1F6AE6DB-56C6-4CAB-A229-F7A8B215330B}" presName="pictA5" presStyleCnt="0"/>
      <dgm:spPr/>
    </dgm:pt>
    <dgm:pt modelId="{942710FC-45AA-40C5-847C-69AF6D1BD0D0}" type="pres">
      <dgm:prSet presAssocID="{1F6AE6DB-56C6-4CAB-A229-F7A8B215330B}" presName="imageRepeatNode" presStyleLbl="alignNode1" presStyleIdx="4" presStyleCnt="5" custLinFactX="68923" custLinFactY="-200000" custLinFactNeighborX="100000" custLinFactNeighborY="-215184"/>
      <dgm:spPr/>
    </dgm:pt>
    <dgm:pt modelId="{0EE366E0-9098-43E0-BF4B-FB033FC24641}" type="pres">
      <dgm:prSet presAssocID="{1F6AE6DB-56C6-4CAB-A229-F7A8B215330B}" presName="fiveDotsPict" presStyleCnt="0"/>
      <dgm:spPr/>
    </dgm:pt>
    <dgm:pt modelId="{65E21FB6-0D32-4AC3-8E8C-2C3DF4A7E34F}" type="pres">
      <dgm:prSet presAssocID="{1F6AE6DB-56C6-4CAB-A229-F7A8B215330B}" presName="dotPict_51" presStyleLbl="solidFgAcc1" presStyleIdx="10" presStyleCnt="30"/>
      <dgm:spPr/>
    </dgm:pt>
    <dgm:pt modelId="{30EBBD17-96FC-48E7-A418-9843EFBE8175}" type="pres">
      <dgm:prSet presAssocID="{1F6AE6DB-56C6-4CAB-A229-F7A8B215330B}" presName="dotPict_52" presStyleLbl="solidFgAcc1" presStyleIdx="11" presStyleCnt="30"/>
      <dgm:spPr/>
    </dgm:pt>
    <dgm:pt modelId="{EF3F63F8-9653-434F-B1DA-B2DF88106C57}" type="pres">
      <dgm:prSet presAssocID="{1F6AE6DB-56C6-4CAB-A229-F7A8B215330B}" presName="dotPict_53" presStyleLbl="solidFgAcc1" presStyleIdx="12" presStyleCnt="30" custLinFactX="700000" custLinFactY="-1359741" custLinFactNeighborX="788095" custLinFactNeighborY="-1400000"/>
      <dgm:spPr/>
    </dgm:pt>
    <dgm:pt modelId="{7688DBB8-EFAF-413F-BD16-A4B9AE51E9F0}" type="pres">
      <dgm:prSet presAssocID="{1F6AE6DB-56C6-4CAB-A229-F7A8B215330B}" presName="dotPict_54" presStyleLbl="solidFgAcc1" presStyleIdx="13" presStyleCnt="30"/>
      <dgm:spPr/>
    </dgm:pt>
    <dgm:pt modelId="{AE2CDFEF-657A-413F-971D-7057C693C5E4}" type="pres">
      <dgm:prSet presAssocID="{1F6AE6DB-56C6-4CAB-A229-F7A8B215330B}" presName="dotPict_55" presStyleLbl="solidFgAcc1" presStyleIdx="14" presStyleCnt="30"/>
      <dgm:spPr/>
    </dgm:pt>
    <dgm:pt modelId="{EF5AD917-C057-46DF-A95D-2C3D55201195}" type="pres">
      <dgm:prSet presAssocID="{2C87E9DA-A073-4962-A3B5-854FC557D1CC}" presName="txLine" presStyleCnt="0"/>
      <dgm:spPr/>
    </dgm:pt>
    <dgm:pt modelId="{6F068B05-EF63-42F9-8FFD-38F09A499F76}" type="pres">
      <dgm:prSet presAssocID="{791476A0-5158-46E6-B1ED-6D94C4CB7F25}" presName="oneDotTx" presStyleCnt="0"/>
      <dgm:spPr/>
    </dgm:pt>
    <dgm:pt modelId="{CC5AB322-67E1-461E-B1F3-48A53DA44783}" type="pres">
      <dgm:prSet presAssocID="{791476A0-5158-46E6-B1ED-6D94C4CB7F25}" presName="dotTx_11" presStyleLbl="solidFgAcc1" presStyleIdx="15" presStyleCnt="30"/>
      <dgm:spPr/>
    </dgm:pt>
    <dgm:pt modelId="{164850F0-3204-400A-A198-67F50B5C329B}" type="pres">
      <dgm:prSet presAssocID="{791476A0-5158-46E6-B1ED-6D94C4CB7F25}" presName="Name37" presStyleLbl="revTx" presStyleIdx="0" presStyleCnt="5">
        <dgm:presLayoutVars>
          <dgm:bulletEnabled val="1"/>
        </dgm:presLayoutVars>
      </dgm:prSet>
      <dgm:spPr/>
    </dgm:pt>
    <dgm:pt modelId="{54EE162F-115B-45DD-8B62-E55F7DD52FBF}" type="pres">
      <dgm:prSet presAssocID="{C2F8816B-5C38-4D91-BC49-C6CC88F54163}" presName="twoDotsTx" presStyleCnt="0"/>
      <dgm:spPr/>
    </dgm:pt>
    <dgm:pt modelId="{DC68C754-F6F5-463A-9298-E52A0D1F2721}" type="pres">
      <dgm:prSet presAssocID="{C2F8816B-5C38-4D91-BC49-C6CC88F54163}" presName="dotTx_21" presStyleLbl="solidFgAcc1" presStyleIdx="16" presStyleCnt="30"/>
      <dgm:spPr/>
    </dgm:pt>
    <dgm:pt modelId="{635EE70C-2F4F-44E4-A5F8-D5D14ACF5279}" type="pres">
      <dgm:prSet presAssocID="{C2F8816B-5C38-4D91-BC49-C6CC88F54163}" presName="dotTx_22" presStyleLbl="solidFgAcc1" presStyleIdx="17" presStyleCnt="30"/>
      <dgm:spPr/>
    </dgm:pt>
    <dgm:pt modelId="{DF1CCE00-306E-47E7-9F5E-8C0CD938B7B3}" type="pres">
      <dgm:prSet presAssocID="{C2F8816B-5C38-4D91-BC49-C6CC88F54163}" presName="Name39" presStyleLbl="revTx" presStyleIdx="1" presStyleCnt="5">
        <dgm:presLayoutVars>
          <dgm:bulletEnabled val="1"/>
        </dgm:presLayoutVars>
      </dgm:prSet>
      <dgm:spPr/>
    </dgm:pt>
    <dgm:pt modelId="{95D491BC-C042-45AC-AF98-4B7B7C778294}" type="pres">
      <dgm:prSet presAssocID="{625B5BB5-B8F7-442A-B583-DC4440D80339}" presName="threeDotsTx" presStyleCnt="0"/>
      <dgm:spPr/>
    </dgm:pt>
    <dgm:pt modelId="{8773A01D-3ADF-492C-BCBD-F953FD930A25}" type="pres">
      <dgm:prSet presAssocID="{625B5BB5-B8F7-442A-B583-DC4440D80339}" presName="dotTx_31" presStyleLbl="solidFgAcc1" presStyleIdx="18" presStyleCnt="30"/>
      <dgm:spPr/>
    </dgm:pt>
    <dgm:pt modelId="{95BFAEA9-4BB1-4FEF-8A2C-581240ABC606}" type="pres">
      <dgm:prSet presAssocID="{625B5BB5-B8F7-442A-B583-DC4440D80339}" presName="dotTx_32" presStyleLbl="solidFgAcc1" presStyleIdx="19" presStyleCnt="30"/>
      <dgm:spPr/>
    </dgm:pt>
    <dgm:pt modelId="{55B67545-9830-4DA5-9E75-ECFB10B89284}" type="pres">
      <dgm:prSet presAssocID="{625B5BB5-B8F7-442A-B583-DC4440D80339}" presName="dotTx_33" presStyleLbl="solidFgAcc1" presStyleIdx="20" presStyleCnt="30"/>
      <dgm:spPr/>
    </dgm:pt>
    <dgm:pt modelId="{05A52CBE-DEC9-4C80-A726-3F98DBFCE703}" type="pres">
      <dgm:prSet presAssocID="{625B5BB5-B8F7-442A-B583-DC4440D80339}" presName="Name41" presStyleLbl="revTx" presStyleIdx="2" presStyleCnt="5">
        <dgm:presLayoutVars>
          <dgm:bulletEnabled val="1"/>
        </dgm:presLayoutVars>
      </dgm:prSet>
      <dgm:spPr/>
    </dgm:pt>
    <dgm:pt modelId="{31DEB9E9-4F78-4927-8367-2AEFE8155334}" type="pres">
      <dgm:prSet presAssocID="{9CC809F0-A919-4791-AFCF-F6124255C79B}" presName="fourDotsTx" presStyleCnt="0"/>
      <dgm:spPr/>
    </dgm:pt>
    <dgm:pt modelId="{9940738D-1D12-47A3-BE3B-007BC0D270CB}" type="pres">
      <dgm:prSet presAssocID="{9CC809F0-A919-4791-AFCF-F6124255C79B}" presName="dotTx_41" presStyleLbl="solidFgAcc1" presStyleIdx="21" presStyleCnt="30"/>
      <dgm:spPr/>
    </dgm:pt>
    <dgm:pt modelId="{DE37DADA-F931-4BBE-ADFC-E9A33989AEAC}" type="pres">
      <dgm:prSet presAssocID="{9CC809F0-A919-4791-AFCF-F6124255C79B}" presName="dotTx_42" presStyleLbl="solidFgAcc1" presStyleIdx="22" presStyleCnt="30"/>
      <dgm:spPr/>
    </dgm:pt>
    <dgm:pt modelId="{F7C18541-C3EC-4217-9A17-DD4B5FAC73FB}" type="pres">
      <dgm:prSet presAssocID="{9CC809F0-A919-4791-AFCF-F6124255C79B}" presName="dotTx_43" presStyleLbl="solidFgAcc1" presStyleIdx="23" presStyleCnt="30"/>
      <dgm:spPr/>
    </dgm:pt>
    <dgm:pt modelId="{6A56E07E-498F-49BF-A9C7-9DDD9D08809A}" type="pres">
      <dgm:prSet presAssocID="{9CC809F0-A919-4791-AFCF-F6124255C79B}" presName="dotTx_44" presStyleLbl="solidFgAcc1" presStyleIdx="24" presStyleCnt="30"/>
      <dgm:spPr/>
    </dgm:pt>
    <dgm:pt modelId="{0E79BE8A-D438-4A7E-BB01-1837C185EB34}" type="pres">
      <dgm:prSet presAssocID="{9CC809F0-A919-4791-AFCF-F6124255C79B}" presName="Name43" presStyleLbl="revTx" presStyleIdx="3" presStyleCnt="5">
        <dgm:presLayoutVars>
          <dgm:bulletEnabled val="1"/>
        </dgm:presLayoutVars>
      </dgm:prSet>
      <dgm:spPr/>
    </dgm:pt>
    <dgm:pt modelId="{C80A7F1A-674B-42D7-BD6D-F756A8E3131D}" type="pres">
      <dgm:prSet presAssocID="{FF4CBFBC-8DE2-4BCC-8C07-00082A2DD15E}" presName="fiveDotsTx" presStyleCnt="0"/>
      <dgm:spPr/>
    </dgm:pt>
    <dgm:pt modelId="{BD3FAB8D-767A-4ED5-B623-0086D6A004DF}" type="pres">
      <dgm:prSet presAssocID="{FF4CBFBC-8DE2-4BCC-8C07-00082A2DD15E}" presName="dotTx_51" presStyleLbl="solidFgAcc1" presStyleIdx="25" presStyleCnt="30"/>
      <dgm:spPr/>
    </dgm:pt>
    <dgm:pt modelId="{74372009-C4D3-41CF-97EF-19B75095215D}" type="pres">
      <dgm:prSet presAssocID="{FF4CBFBC-8DE2-4BCC-8C07-00082A2DD15E}" presName="dotTx_52" presStyleLbl="solidFgAcc1" presStyleIdx="26" presStyleCnt="30"/>
      <dgm:spPr/>
    </dgm:pt>
    <dgm:pt modelId="{6FCF7CAD-8EA6-4BFF-B714-0CDD91D7B53A}" type="pres">
      <dgm:prSet presAssocID="{FF4CBFBC-8DE2-4BCC-8C07-00082A2DD15E}" presName="dotTx_53" presStyleLbl="solidFgAcc1" presStyleIdx="27" presStyleCnt="30"/>
      <dgm:spPr/>
    </dgm:pt>
    <dgm:pt modelId="{98D32783-3843-4699-8DBD-37F52BE6C6F8}" type="pres">
      <dgm:prSet presAssocID="{FF4CBFBC-8DE2-4BCC-8C07-00082A2DD15E}" presName="dotTx_54" presStyleLbl="solidFgAcc1" presStyleIdx="28" presStyleCnt="30"/>
      <dgm:spPr/>
    </dgm:pt>
    <dgm:pt modelId="{F8B71854-CF7E-46D3-ACC1-DE3E82A67C84}" type="pres">
      <dgm:prSet presAssocID="{FF4CBFBC-8DE2-4BCC-8C07-00082A2DD15E}" presName="dotTx_55" presStyleLbl="solidFgAcc1" presStyleIdx="29" presStyleCnt="30"/>
      <dgm:spPr/>
    </dgm:pt>
    <dgm:pt modelId="{D8802EB1-3081-4E6B-8434-5621393EA354}" type="pres">
      <dgm:prSet presAssocID="{FF4CBFBC-8DE2-4BCC-8C07-00082A2DD15E}" presName="Name45" presStyleLbl="revTx" presStyleIdx="4" presStyleCnt="5">
        <dgm:presLayoutVars>
          <dgm:bulletEnabled val="1"/>
        </dgm:presLayoutVars>
      </dgm:prSet>
      <dgm:spPr/>
    </dgm:pt>
  </dgm:ptLst>
  <dgm:cxnLst>
    <dgm:cxn modelId="{45025712-AA30-48C3-9958-6388467EBB1E}" type="presOf" srcId="{50B3FC99-65FC-4007-BABE-F58DAE2313C2}" destId="{4EC31645-63A7-4D98-BF17-0B6DDE3CD116}" srcOrd="0" destOrd="0" presId="urn:microsoft.com/office/officeart/2009/3/layout/SpiralPicture"/>
    <dgm:cxn modelId="{A491A83A-CFDE-4D8B-9E84-200D0C6B9A5C}" type="presOf" srcId="{035D5504-8CB8-4151-883A-27C120BA5F85}" destId="{D574DB72-BFA8-4BB8-A75B-C3803876D64B}" srcOrd="0" destOrd="0" presId="urn:microsoft.com/office/officeart/2009/3/layout/SpiralPicture"/>
    <dgm:cxn modelId="{A13EAE62-27BF-4093-BAEF-A53455872378}" type="presOf" srcId="{1F6AE6DB-56C6-4CAB-A229-F7A8B215330B}" destId="{942710FC-45AA-40C5-847C-69AF6D1BD0D0}" srcOrd="0" destOrd="0" presId="urn:microsoft.com/office/officeart/2009/3/layout/SpiralPicture"/>
    <dgm:cxn modelId="{DAAB0945-70D0-483D-83A0-CDB225558705}" type="presOf" srcId="{2433CBDF-E2C1-464C-84A3-06F92AC8838E}" destId="{BA462C86-C8EF-4684-ACC9-91D10A8B4A7C}" srcOrd="0" destOrd="0" presId="urn:microsoft.com/office/officeart/2009/3/layout/SpiralPicture"/>
    <dgm:cxn modelId="{DC37D24B-1F21-4D0F-9F9C-F5A2EAF2F513}" srcId="{2C87E9DA-A073-4962-A3B5-854FC557D1CC}" destId="{625B5BB5-B8F7-442A-B583-DC4440D80339}" srcOrd="2" destOrd="0" parTransId="{3CC9CF49-7D6E-4445-8268-E818AE89FACF}" sibTransId="{50B3FC99-65FC-4007-BABE-F58DAE2313C2}"/>
    <dgm:cxn modelId="{1455EA6F-5C88-43BD-AF82-2DD80CF94DCB}" srcId="{2C87E9DA-A073-4962-A3B5-854FC557D1CC}" destId="{8A940F10-884F-4460-AED4-C3AAEAC80F2A}" srcOrd="5" destOrd="0" parTransId="{4B6D47A5-2020-443E-8851-740F0DDF12B4}" sibTransId="{722932A0-40E4-4AC0-B0C4-75FD4A9374C8}"/>
    <dgm:cxn modelId="{4BFA9551-3454-4F29-93FA-DC38869660C6}" srcId="{2C87E9DA-A073-4962-A3B5-854FC557D1CC}" destId="{D7B87641-A384-46C7-A849-03A31B30D036}" srcOrd="7" destOrd="0" parTransId="{7CDDA6D9-C7BC-484E-9D77-8E2083FA86AF}" sibTransId="{4C5ECC30-2715-4C42-9DB2-417663DD149E}"/>
    <dgm:cxn modelId="{EF41A251-DC78-485A-8B2D-653FD841DE0B}" type="presOf" srcId="{9CC809F0-A919-4791-AFCF-F6124255C79B}" destId="{0E79BE8A-D438-4A7E-BB01-1837C185EB34}" srcOrd="0" destOrd="0" presId="urn:microsoft.com/office/officeart/2009/3/layout/SpiralPicture"/>
    <dgm:cxn modelId="{3156627D-DEE0-40D1-A145-CC1C30C7F775}" type="presOf" srcId="{2C87E9DA-A073-4962-A3B5-854FC557D1CC}" destId="{66ED0606-66C1-48C0-8CBC-93BF7037B387}" srcOrd="0" destOrd="0" presId="urn:microsoft.com/office/officeart/2009/3/layout/SpiralPicture"/>
    <dgm:cxn modelId="{3508B384-141A-4DB1-AF46-0A6510F1E995}" srcId="{2C87E9DA-A073-4962-A3B5-854FC557D1CC}" destId="{C2F8816B-5C38-4D91-BC49-C6CC88F54163}" srcOrd="1" destOrd="0" parTransId="{40B85CA0-6897-417B-8A84-EDA48B2DB5D4}" sibTransId="{175FF6FF-A871-4A71-B6A6-94C0A88D123C}"/>
    <dgm:cxn modelId="{E98CD99A-CC34-4957-9718-5E4A8DD89533}" type="presOf" srcId="{FF4CBFBC-8DE2-4BCC-8C07-00082A2DD15E}" destId="{D8802EB1-3081-4E6B-8434-5621393EA354}" srcOrd="0" destOrd="0" presId="urn:microsoft.com/office/officeart/2009/3/layout/SpiralPicture"/>
    <dgm:cxn modelId="{AC63CC9B-3F79-421D-95C8-E65400E50396}" type="presOf" srcId="{C2F8816B-5C38-4D91-BC49-C6CC88F54163}" destId="{DF1CCE00-306E-47E7-9F5E-8C0CD938B7B3}" srcOrd="0" destOrd="0" presId="urn:microsoft.com/office/officeart/2009/3/layout/SpiralPicture"/>
    <dgm:cxn modelId="{F88C07A0-B3B3-4BE0-BFAA-0F9D72629C84}" srcId="{2C87E9DA-A073-4962-A3B5-854FC557D1CC}" destId="{FDDAABD8-CC89-4FEA-A47E-099652E89784}" srcOrd="6" destOrd="0" parTransId="{7614A46D-0B2B-4378-879B-9F4A41252B59}" sibTransId="{EF87B7E1-FEB9-4D10-A8A3-7E13E2E25C2B}"/>
    <dgm:cxn modelId="{4E7B92B6-3679-40B3-957F-881DCE6F14BF}" type="presOf" srcId="{791476A0-5158-46E6-B1ED-6D94C4CB7F25}" destId="{164850F0-3204-400A-A198-67F50B5C329B}" srcOrd="0" destOrd="0" presId="urn:microsoft.com/office/officeart/2009/3/layout/SpiralPicture"/>
    <dgm:cxn modelId="{E64431BB-F547-4CE6-B5D7-9E3A06F539EB}" srcId="{2C87E9DA-A073-4962-A3B5-854FC557D1CC}" destId="{FF4CBFBC-8DE2-4BCC-8C07-00082A2DD15E}" srcOrd="4" destOrd="0" parTransId="{AB70A7E2-820F-485C-BC73-56E02EEE9885}" sibTransId="{1F6AE6DB-56C6-4CAB-A229-F7A8B215330B}"/>
    <dgm:cxn modelId="{C3DB3ABD-82BE-41DE-B857-F485B504C851}" type="presOf" srcId="{625B5BB5-B8F7-442A-B583-DC4440D80339}" destId="{05A52CBE-DEC9-4C80-A726-3F98DBFCE703}" srcOrd="0" destOrd="0" presId="urn:microsoft.com/office/officeart/2009/3/layout/SpiralPicture"/>
    <dgm:cxn modelId="{E4554DE0-D7A9-48C8-A16C-04B90407F387}" srcId="{2C87E9DA-A073-4962-A3B5-854FC557D1CC}" destId="{791476A0-5158-46E6-B1ED-6D94C4CB7F25}" srcOrd="0" destOrd="0" parTransId="{0D237807-D438-46E7-8B45-70F6F140BA31}" sibTransId="{035D5504-8CB8-4151-883A-27C120BA5F85}"/>
    <dgm:cxn modelId="{28D49EF9-3121-4B87-A829-104D90A713B5}" type="presOf" srcId="{175FF6FF-A871-4A71-B6A6-94C0A88D123C}" destId="{5A5A0DFF-F837-48B4-B36E-68E7D0AD3FEC}" srcOrd="0" destOrd="0" presId="urn:microsoft.com/office/officeart/2009/3/layout/SpiralPicture"/>
    <dgm:cxn modelId="{DD43C3FC-44D4-422B-97A5-83FDB5A55381}" srcId="{2C87E9DA-A073-4962-A3B5-854FC557D1CC}" destId="{9CC809F0-A919-4791-AFCF-F6124255C79B}" srcOrd="3" destOrd="0" parTransId="{E2637CAB-8644-46C6-B998-418CA7B67318}" sibTransId="{2433CBDF-E2C1-464C-84A3-06F92AC8838E}"/>
    <dgm:cxn modelId="{218CC6AC-9173-46C8-BAEF-A6C88846536B}" type="presParOf" srcId="{66ED0606-66C1-48C0-8CBC-93BF7037B387}" destId="{D2C4236C-110F-4D8A-A0F4-88F12C5EC328}" srcOrd="0" destOrd="0" presId="urn:microsoft.com/office/officeart/2009/3/layout/SpiralPicture"/>
    <dgm:cxn modelId="{02E697E1-51A7-4251-99F3-E75590A2121E}" type="presParOf" srcId="{D2C4236C-110F-4D8A-A0F4-88F12C5EC328}" destId="{10E4B83B-36E3-4E9E-991E-62D59A27D7E6}" srcOrd="0" destOrd="0" presId="urn:microsoft.com/office/officeart/2009/3/layout/SpiralPicture"/>
    <dgm:cxn modelId="{1E6E5718-5718-4C86-8D9E-12C932E30DD1}" type="presParOf" srcId="{D2C4236C-110F-4D8A-A0F4-88F12C5EC328}" destId="{22EEFB91-0489-4C6D-A426-5F837B22F269}" srcOrd="1" destOrd="0" presId="urn:microsoft.com/office/officeart/2009/3/layout/SpiralPicture"/>
    <dgm:cxn modelId="{A5548390-AE10-471A-B4C7-9E7FCDFF69B1}" type="presParOf" srcId="{D2C4236C-110F-4D8A-A0F4-88F12C5EC328}" destId="{068098DE-678E-42D6-857A-7588FF853F7B}" srcOrd="2" destOrd="0" presId="urn:microsoft.com/office/officeart/2009/3/layout/SpiralPicture"/>
    <dgm:cxn modelId="{6C1BA23C-B971-475D-A24F-DB4F8344645B}" type="presParOf" srcId="{068098DE-678E-42D6-857A-7588FF853F7B}" destId="{D574DB72-BFA8-4BB8-A75B-C3803876D64B}" srcOrd="0" destOrd="0" presId="urn:microsoft.com/office/officeart/2009/3/layout/SpiralPicture"/>
    <dgm:cxn modelId="{E63639F0-E9CC-4208-9602-34F8C97F9A37}" type="presParOf" srcId="{D2C4236C-110F-4D8A-A0F4-88F12C5EC328}" destId="{283F6FF6-F00A-4FD6-962E-F8C854871124}" srcOrd="3" destOrd="0" presId="urn:microsoft.com/office/officeart/2009/3/layout/SpiralPicture"/>
    <dgm:cxn modelId="{3B4D12AB-5C63-4D14-B88F-A130196D50DB}" type="presParOf" srcId="{283F6FF6-F00A-4FD6-962E-F8C854871124}" destId="{89EA44F4-C9C3-4267-B9E2-8AD38A092EBE}" srcOrd="0" destOrd="0" presId="urn:microsoft.com/office/officeart/2009/3/layout/SpiralPicture"/>
    <dgm:cxn modelId="{8BCE0313-B8AE-4202-B60A-2CCE64662492}" type="presParOf" srcId="{D2C4236C-110F-4D8A-A0F4-88F12C5EC328}" destId="{076748F4-4F21-4F41-B3EA-0CC791EC4E7B}" srcOrd="4" destOrd="0" presId="urn:microsoft.com/office/officeart/2009/3/layout/SpiralPicture"/>
    <dgm:cxn modelId="{A0C31BC4-8E6E-45C1-BD74-62D6FC8CC989}" type="presParOf" srcId="{076748F4-4F21-4F41-B3EA-0CC791EC4E7B}" destId="{5A5A0DFF-F837-48B4-B36E-68E7D0AD3FEC}" srcOrd="0" destOrd="0" presId="urn:microsoft.com/office/officeart/2009/3/layout/SpiralPicture"/>
    <dgm:cxn modelId="{228FF8EC-3A19-4EA0-AE9F-69F31FF34676}" type="presParOf" srcId="{D2C4236C-110F-4D8A-A0F4-88F12C5EC328}" destId="{CE82F50F-4C7C-40E9-8894-D83D034B206D}" srcOrd="5" destOrd="0" presId="urn:microsoft.com/office/officeart/2009/3/layout/SpiralPicture"/>
    <dgm:cxn modelId="{B1C31448-029C-4965-9A66-6FB2FCBB9918}" type="presParOf" srcId="{CE82F50F-4C7C-40E9-8894-D83D034B206D}" destId="{0D3E8831-FA4F-4DC1-B76D-2B14520D4999}" srcOrd="0" destOrd="0" presId="urn:microsoft.com/office/officeart/2009/3/layout/SpiralPicture"/>
    <dgm:cxn modelId="{12CE3868-A642-45E8-A5D4-C632CD7329F6}" type="presParOf" srcId="{CE82F50F-4C7C-40E9-8894-D83D034B206D}" destId="{DFBB8B40-AB70-4AD5-91D1-229129A9ACBF}" srcOrd="1" destOrd="0" presId="urn:microsoft.com/office/officeart/2009/3/layout/SpiralPicture"/>
    <dgm:cxn modelId="{C35D6338-272E-4EFB-9D75-38F6D4BABCB6}" type="presParOf" srcId="{D2C4236C-110F-4D8A-A0F4-88F12C5EC328}" destId="{50436927-634C-4C4C-9E9A-04B263747139}" srcOrd="6" destOrd="0" presId="urn:microsoft.com/office/officeart/2009/3/layout/SpiralPicture"/>
    <dgm:cxn modelId="{C67EF64C-85B9-4574-8F9C-9C4F290EF450}" type="presParOf" srcId="{50436927-634C-4C4C-9E9A-04B263747139}" destId="{4EC31645-63A7-4D98-BF17-0B6DDE3CD116}" srcOrd="0" destOrd="0" presId="urn:microsoft.com/office/officeart/2009/3/layout/SpiralPicture"/>
    <dgm:cxn modelId="{24735B98-B1C0-40FB-8A10-ECBA84E4DE0B}" type="presParOf" srcId="{D2C4236C-110F-4D8A-A0F4-88F12C5EC328}" destId="{8139B238-6DC8-460E-B706-56ED6A087B69}" srcOrd="7" destOrd="0" presId="urn:microsoft.com/office/officeart/2009/3/layout/SpiralPicture"/>
    <dgm:cxn modelId="{23E7FAA9-4A42-47D8-B8C5-0C26A87E75AC}" type="presParOf" srcId="{8139B238-6DC8-460E-B706-56ED6A087B69}" destId="{88D1AC90-333A-4523-9718-DCCEFE6472CB}" srcOrd="0" destOrd="0" presId="urn:microsoft.com/office/officeart/2009/3/layout/SpiralPicture"/>
    <dgm:cxn modelId="{C0B10939-FDCC-493B-8CF9-AD4AE614835C}" type="presParOf" srcId="{8139B238-6DC8-460E-B706-56ED6A087B69}" destId="{D74A5848-F7B7-468E-AF9C-5FF716F5C69D}" srcOrd="1" destOrd="0" presId="urn:microsoft.com/office/officeart/2009/3/layout/SpiralPicture"/>
    <dgm:cxn modelId="{77C1D194-D36F-455C-B251-BFFFD160ACB5}" type="presParOf" srcId="{8139B238-6DC8-460E-B706-56ED6A087B69}" destId="{E3207D07-8D94-4C1A-A00A-1A86526297D4}" srcOrd="2" destOrd="0" presId="urn:microsoft.com/office/officeart/2009/3/layout/SpiralPicture"/>
    <dgm:cxn modelId="{099B9697-BA6E-46D8-973A-24DF6B5249DF}" type="presParOf" srcId="{D2C4236C-110F-4D8A-A0F4-88F12C5EC328}" destId="{365D6DD8-216A-4A89-9D01-4654A17B0D93}" srcOrd="8" destOrd="0" presId="urn:microsoft.com/office/officeart/2009/3/layout/SpiralPicture"/>
    <dgm:cxn modelId="{B27B7D56-2884-4729-8EBF-114A757CDE61}" type="presParOf" srcId="{365D6DD8-216A-4A89-9D01-4654A17B0D93}" destId="{BA462C86-C8EF-4684-ACC9-91D10A8B4A7C}" srcOrd="0" destOrd="0" presId="urn:microsoft.com/office/officeart/2009/3/layout/SpiralPicture"/>
    <dgm:cxn modelId="{B6BB831E-92FE-4C4F-A286-A6FCDA74FCDA}" type="presParOf" srcId="{D2C4236C-110F-4D8A-A0F4-88F12C5EC328}" destId="{36D5C1E6-824D-4634-99F1-50BE64E05E9E}" srcOrd="9" destOrd="0" presId="urn:microsoft.com/office/officeart/2009/3/layout/SpiralPicture"/>
    <dgm:cxn modelId="{7EF181DB-D1C4-4D93-8077-295F17ECE5BD}" type="presParOf" srcId="{36D5C1E6-824D-4634-99F1-50BE64E05E9E}" destId="{383F9FC8-0E29-4074-BFB1-44E99DF861D5}" srcOrd="0" destOrd="0" presId="urn:microsoft.com/office/officeart/2009/3/layout/SpiralPicture"/>
    <dgm:cxn modelId="{BBB80CF3-379A-4414-8161-F1FF72071ADC}" type="presParOf" srcId="{36D5C1E6-824D-4634-99F1-50BE64E05E9E}" destId="{10742B25-95E7-4214-83CD-B0DEF0355FF3}" srcOrd="1" destOrd="0" presId="urn:microsoft.com/office/officeart/2009/3/layout/SpiralPicture"/>
    <dgm:cxn modelId="{19521092-02E2-4563-B48B-A5455FAFCC50}" type="presParOf" srcId="{36D5C1E6-824D-4634-99F1-50BE64E05E9E}" destId="{479EE264-DF4A-4002-9D64-7DD4F1642C11}" srcOrd="2" destOrd="0" presId="urn:microsoft.com/office/officeart/2009/3/layout/SpiralPicture"/>
    <dgm:cxn modelId="{A1FD49BB-E353-4540-B44B-2EF6A31C4E2B}" type="presParOf" srcId="{36D5C1E6-824D-4634-99F1-50BE64E05E9E}" destId="{74EC8804-38C7-446D-90D1-A4D593FC714F}" srcOrd="3" destOrd="0" presId="urn:microsoft.com/office/officeart/2009/3/layout/SpiralPicture"/>
    <dgm:cxn modelId="{2206E3DF-ADFF-4142-929B-3E1BD592FCC6}" type="presParOf" srcId="{D2C4236C-110F-4D8A-A0F4-88F12C5EC328}" destId="{9A83AA05-9DB9-4CF5-B09C-5E0E5BE01A33}" srcOrd="10" destOrd="0" presId="urn:microsoft.com/office/officeart/2009/3/layout/SpiralPicture"/>
    <dgm:cxn modelId="{02092C28-2165-42E2-BEB3-9D2CECA3A61E}" type="presParOf" srcId="{9A83AA05-9DB9-4CF5-B09C-5E0E5BE01A33}" destId="{942710FC-45AA-40C5-847C-69AF6D1BD0D0}" srcOrd="0" destOrd="0" presId="urn:microsoft.com/office/officeart/2009/3/layout/SpiralPicture"/>
    <dgm:cxn modelId="{42684D95-7482-4641-BB4E-F1F679C151EB}" type="presParOf" srcId="{D2C4236C-110F-4D8A-A0F4-88F12C5EC328}" destId="{0EE366E0-9098-43E0-BF4B-FB033FC24641}" srcOrd="11" destOrd="0" presId="urn:microsoft.com/office/officeart/2009/3/layout/SpiralPicture"/>
    <dgm:cxn modelId="{FA39F6E7-EE2A-4D3C-AD37-9F41A527F25F}" type="presParOf" srcId="{0EE366E0-9098-43E0-BF4B-FB033FC24641}" destId="{65E21FB6-0D32-4AC3-8E8C-2C3DF4A7E34F}" srcOrd="0" destOrd="0" presId="urn:microsoft.com/office/officeart/2009/3/layout/SpiralPicture"/>
    <dgm:cxn modelId="{9749C55F-50E5-4B80-A2DD-40C273C698DA}" type="presParOf" srcId="{0EE366E0-9098-43E0-BF4B-FB033FC24641}" destId="{30EBBD17-96FC-48E7-A418-9843EFBE8175}" srcOrd="1" destOrd="0" presId="urn:microsoft.com/office/officeart/2009/3/layout/SpiralPicture"/>
    <dgm:cxn modelId="{46BD43D0-EF29-4203-9FAC-548A644E780D}" type="presParOf" srcId="{0EE366E0-9098-43E0-BF4B-FB033FC24641}" destId="{EF3F63F8-9653-434F-B1DA-B2DF88106C57}" srcOrd="2" destOrd="0" presId="urn:microsoft.com/office/officeart/2009/3/layout/SpiralPicture"/>
    <dgm:cxn modelId="{564EAACB-7283-41F8-BA91-C0FCEEDFDE03}" type="presParOf" srcId="{0EE366E0-9098-43E0-BF4B-FB033FC24641}" destId="{7688DBB8-EFAF-413F-BD16-A4B9AE51E9F0}" srcOrd="3" destOrd="0" presId="urn:microsoft.com/office/officeart/2009/3/layout/SpiralPicture"/>
    <dgm:cxn modelId="{220B3C81-0A50-4486-8F3F-A0022743ECE4}" type="presParOf" srcId="{0EE366E0-9098-43E0-BF4B-FB033FC24641}" destId="{AE2CDFEF-657A-413F-971D-7057C693C5E4}" srcOrd="4" destOrd="0" presId="urn:microsoft.com/office/officeart/2009/3/layout/SpiralPicture"/>
    <dgm:cxn modelId="{645AFD0A-5F04-4EDE-9CAE-812F6E553888}" type="presParOf" srcId="{66ED0606-66C1-48C0-8CBC-93BF7037B387}" destId="{EF5AD917-C057-46DF-A95D-2C3D55201195}" srcOrd="1" destOrd="0" presId="urn:microsoft.com/office/officeart/2009/3/layout/SpiralPicture"/>
    <dgm:cxn modelId="{944DC140-4E48-4E90-91B9-F8F16F9E1C22}" type="presParOf" srcId="{EF5AD917-C057-46DF-A95D-2C3D55201195}" destId="{6F068B05-EF63-42F9-8FFD-38F09A499F76}" srcOrd="0" destOrd="0" presId="urn:microsoft.com/office/officeart/2009/3/layout/SpiralPicture"/>
    <dgm:cxn modelId="{F1FBADA6-B698-4B73-B83C-62096D5165DE}" type="presParOf" srcId="{6F068B05-EF63-42F9-8FFD-38F09A499F76}" destId="{CC5AB322-67E1-461E-B1F3-48A53DA44783}" srcOrd="0" destOrd="0" presId="urn:microsoft.com/office/officeart/2009/3/layout/SpiralPicture"/>
    <dgm:cxn modelId="{D6EF6B51-1C84-4831-B4C6-18F29238E7A2}" type="presParOf" srcId="{EF5AD917-C057-46DF-A95D-2C3D55201195}" destId="{164850F0-3204-400A-A198-67F50B5C329B}" srcOrd="1" destOrd="0" presId="urn:microsoft.com/office/officeart/2009/3/layout/SpiralPicture"/>
    <dgm:cxn modelId="{EF38221D-2B4F-4B1F-BFDF-58487C55E93C}" type="presParOf" srcId="{EF5AD917-C057-46DF-A95D-2C3D55201195}" destId="{54EE162F-115B-45DD-8B62-E55F7DD52FBF}" srcOrd="2" destOrd="0" presId="urn:microsoft.com/office/officeart/2009/3/layout/SpiralPicture"/>
    <dgm:cxn modelId="{A3A26FDF-CD94-46BF-A123-1EFFBAC0BAAA}" type="presParOf" srcId="{54EE162F-115B-45DD-8B62-E55F7DD52FBF}" destId="{DC68C754-F6F5-463A-9298-E52A0D1F2721}" srcOrd="0" destOrd="0" presId="urn:microsoft.com/office/officeart/2009/3/layout/SpiralPicture"/>
    <dgm:cxn modelId="{294D658D-349A-4F9A-8E1E-F4B53661988F}" type="presParOf" srcId="{54EE162F-115B-45DD-8B62-E55F7DD52FBF}" destId="{635EE70C-2F4F-44E4-A5F8-D5D14ACF5279}" srcOrd="1" destOrd="0" presId="urn:microsoft.com/office/officeart/2009/3/layout/SpiralPicture"/>
    <dgm:cxn modelId="{4F1B3E26-503D-441A-9D4E-1E6D8B30E8F6}" type="presParOf" srcId="{EF5AD917-C057-46DF-A95D-2C3D55201195}" destId="{DF1CCE00-306E-47E7-9F5E-8C0CD938B7B3}" srcOrd="3" destOrd="0" presId="urn:microsoft.com/office/officeart/2009/3/layout/SpiralPicture"/>
    <dgm:cxn modelId="{D8239AB4-3C27-4A9C-A98E-A3D188FE58C9}" type="presParOf" srcId="{EF5AD917-C057-46DF-A95D-2C3D55201195}" destId="{95D491BC-C042-45AC-AF98-4B7B7C778294}" srcOrd="4" destOrd="0" presId="urn:microsoft.com/office/officeart/2009/3/layout/SpiralPicture"/>
    <dgm:cxn modelId="{D0199A3C-5B17-408F-B108-00FF7F84F3AD}" type="presParOf" srcId="{95D491BC-C042-45AC-AF98-4B7B7C778294}" destId="{8773A01D-3ADF-492C-BCBD-F953FD930A25}" srcOrd="0" destOrd="0" presId="urn:microsoft.com/office/officeart/2009/3/layout/SpiralPicture"/>
    <dgm:cxn modelId="{03B1EF96-5013-4FEA-9CA2-80C23AB962D3}" type="presParOf" srcId="{95D491BC-C042-45AC-AF98-4B7B7C778294}" destId="{95BFAEA9-4BB1-4FEF-8A2C-581240ABC606}" srcOrd="1" destOrd="0" presId="urn:microsoft.com/office/officeart/2009/3/layout/SpiralPicture"/>
    <dgm:cxn modelId="{1C820D72-22D8-4D46-9C27-DFAA720AB206}" type="presParOf" srcId="{95D491BC-C042-45AC-AF98-4B7B7C778294}" destId="{55B67545-9830-4DA5-9E75-ECFB10B89284}" srcOrd="2" destOrd="0" presId="urn:microsoft.com/office/officeart/2009/3/layout/SpiralPicture"/>
    <dgm:cxn modelId="{FAEECD72-FD4F-4FB7-9F22-DC7882448457}" type="presParOf" srcId="{EF5AD917-C057-46DF-A95D-2C3D55201195}" destId="{05A52CBE-DEC9-4C80-A726-3F98DBFCE703}" srcOrd="5" destOrd="0" presId="urn:microsoft.com/office/officeart/2009/3/layout/SpiralPicture"/>
    <dgm:cxn modelId="{AA3DAC52-7FDA-44DF-A6A7-DB1F6A2A397C}" type="presParOf" srcId="{EF5AD917-C057-46DF-A95D-2C3D55201195}" destId="{31DEB9E9-4F78-4927-8367-2AEFE8155334}" srcOrd="6" destOrd="0" presId="urn:microsoft.com/office/officeart/2009/3/layout/SpiralPicture"/>
    <dgm:cxn modelId="{BAE55976-F937-4A9E-B22B-3870157F3BBF}" type="presParOf" srcId="{31DEB9E9-4F78-4927-8367-2AEFE8155334}" destId="{9940738D-1D12-47A3-BE3B-007BC0D270CB}" srcOrd="0" destOrd="0" presId="urn:microsoft.com/office/officeart/2009/3/layout/SpiralPicture"/>
    <dgm:cxn modelId="{A40F7FDE-D963-4230-8FA8-32903657EA96}" type="presParOf" srcId="{31DEB9E9-4F78-4927-8367-2AEFE8155334}" destId="{DE37DADA-F931-4BBE-ADFC-E9A33989AEAC}" srcOrd="1" destOrd="0" presId="urn:microsoft.com/office/officeart/2009/3/layout/SpiralPicture"/>
    <dgm:cxn modelId="{73B35E53-E461-4EBB-BF51-826666096C71}" type="presParOf" srcId="{31DEB9E9-4F78-4927-8367-2AEFE8155334}" destId="{F7C18541-C3EC-4217-9A17-DD4B5FAC73FB}" srcOrd="2" destOrd="0" presId="urn:microsoft.com/office/officeart/2009/3/layout/SpiralPicture"/>
    <dgm:cxn modelId="{282768DA-826C-43D7-8488-3C09551BC97C}" type="presParOf" srcId="{31DEB9E9-4F78-4927-8367-2AEFE8155334}" destId="{6A56E07E-498F-49BF-A9C7-9DDD9D08809A}" srcOrd="3" destOrd="0" presId="urn:microsoft.com/office/officeart/2009/3/layout/SpiralPicture"/>
    <dgm:cxn modelId="{32ABC70B-170E-4617-9F4A-D7BF9342D1D9}" type="presParOf" srcId="{EF5AD917-C057-46DF-A95D-2C3D55201195}" destId="{0E79BE8A-D438-4A7E-BB01-1837C185EB34}" srcOrd="7" destOrd="0" presId="urn:microsoft.com/office/officeart/2009/3/layout/SpiralPicture"/>
    <dgm:cxn modelId="{C43611BD-2A02-45C5-B7FD-32D7C49F3850}" type="presParOf" srcId="{EF5AD917-C057-46DF-A95D-2C3D55201195}" destId="{C80A7F1A-674B-42D7-BD6D-F756A8E3131D}" srcOrd="8" destOrd="0" presId="urn:microsoft.com/office/officeart/2009/3/layout/SpiralPicture"/>
    <dgm:cxn modelId="{D1DBAFCB-C5E2-4485-9586-8061494A3068}" type="presParOf" srcId="{C80A7F1A-674B-42D7-BD6D-F756A8E3131D}" destId="{BD3FAB8D-767A-4ED5-B623-0086D6A004DF}" srcOrd="0" destOrd="0" presId="urn:microsoft.com/office/officeart/2009/3/layout/SpiralPicture"/>
    <dgm:cxn modelId="{2C1A9D6A-1A03-4D26-8A78-62E0BA57DD50}" type="presParOf" srcId="{C80A7F1A-674B-42D7-BD6D-F756A8E3131D}" destId="{74372009-C4D3-41CF-97EF-19B75095215D}" srcOrd="1" destOrd="0" presId="urn:microsoft.com/office/officeart/2009/3/layout/SpiralPicture"/>
    <dgm:cxn modelId="{B86D8B5F-62F0-4086-9197-943ACE17EF34}" type="presParOf" srcId="{C80A7F1A-674B-42D7-BD6D-F756A8E3131D}" destId="{6FCF7CAD-8EA6-4BFF-B714-0CDD91D7B53A}" srcOrd="2" destOrd="0" presId="urn:microsoft.com/office/officeart/2009/3/layout/SpiralPicture"/>
    <dgm:cxn modelId="{F1F621C4-9C2E-4429-8E75-D63D82B36F5F}" type="presParOf" srcId="{C80A7F1A-674B-42D7-BD6D-F756A8E3131D}" destId="{98D32783-3843-4699-8DBD-37F52BE6C6F8}" srcOrd="3" destOrd="0" presId="urn:microsoft.com/office/officeart/2009/3/layout/SpiralPicture"/>
    <dgm:cxn modelId="{7C0060F2-B666-4027-86CF-473C6F6A5D90}" type="presParOf" srcId="{C80A7F1A-674B-42D7-BD6D-F756A8E3131D}" destId="{F8B71854-CF7E-46D3-ACC1-DE3E82A67C84}" srcOrd="4" destOrd="0" presId="urn:microsoft.com/office/officeart/2009/3/layout/SpiralPicture"/>
    <dgm:cxn modelId="{16734095-0934-4A7E-A344-59DB981E51D3}" type="presParOf" srcId="{EF5AD917-C057-46DF-A95D-2C3D55201195}" destId="{D8802EB1-3081-4E6B-8434-5621393EA354}" srcOrd="9" destOrd="0" presId="urn:microsoft.com/office/officeart/2009/3/layout/Spiral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9CE46A-355B-4777-9791-34CAC70B993E}" type="doc">
      <dgm:prSet loTypeId="urn:microsoft.com/office/officeart/2005/8/layout/cycle5" loCatId="cycle" qsTypeId="urn:microsoft.com/office/officeart/2005/8/quickstyle/simple3" qsCatId="simple" csTypeId="urn:microsoft.com/office/officeart/2005/8/colors/accent0_1" csCatId="mainScheme" phldr="1"/>
      <dgm:spPr/>
      <dgm:t>
        <a:bodyPr/>
        <a:lstStyle/>
        <a:p>
          <a:endParaRPr lang="en-IN"/>
        </a:p>
      </dgm:t>
    </dgm:pt>
    <dgm:pt modelId="{D3989BF1-53C5-448A-BA9B-9C8010717AF7}">
      <dgm:prSet phldrT="[Text]"/>
      <dgm:spPr/>
      <dgm:t>
        <a:bodyPr/>
        <a:lstStyle/>
        <a:p>
          <a:pPr>
            <a:buNone/>
          </a:pPr>
          <a:r>
            <a:rPr lang="en-IN" b="1"/>
            <a:t>Start / Power ON</a:t>
          </a:r>
          <a:endParaRPr lang="en-IN" dirty="0"/>
        </a:p>
      </dgm:t>
    </dgm:pt>
    <dgm:pt modelId="{0C9FB3B0-F836-4F29-BC82-40AE4544F7C5}" type="parTrans" cxnId="{2055FC40-390F-410E-BDE0-6EEA48194A95}">
      <dgm:prSet/>
      <dgm:spPr/>
      <dgm:t>
        <a:bodyPr/>
        <a:lstStyle/>
        <a:p>
          <a:endParaRPr lang="en-IN"/>
        </a:p>
      </dgm:t>
    </dgm:pt>
    <dgm:pt modelId="{8027119A-57CD-4F3D-9FD2-8874BAC22CA7}" type="sibTrans" cxnId="{2055FC40-390F-410E-BDE0-6EEA48194A95}">
      <dgm:prSet/>
      <dgm:spPr/>
      <dgm:t>
        <a:bodyPr/>
        <a:lstStyle/>
        <a:p>
          <a:endParaRPr lang="en-IN"/>
        </a:p>
      </dgm:t>
    </dgm:pt>
    <dgm:pt modelId="{AE02167C-4DE1-4651-B015-C6F7D6FD28E2}">
      <dgm:prSet phldrT="[Text]" custT="1"/>
      <dgm:spPr/>
      <dgm:t>
        <a:bodyPr/>
        <a:lstStyle/>
        <a:p>
          <a:pPr>
            <a:buNone/>
          </a:pPr>
          <a:r>
            <a:rPr lang="en-IN" sz="1600" b="1"/>
            <a:t>Sense Environment using Ultrasonic &amp; IR Sensors</a:t>
          </a:r>
          <a:endParaRPr lang="en-IN" sz="1600" dirty="0"/>
        </a:p>
      </dgm:t>
    </dgm:pt>
    <dgm:pt modelId="{71A990F6-9F5B-427C-B8C4-37ED9B52AADF}" type="parTrans" cxnId="{5D5CB024-9FB5-4839-B899-5C4CCD7AC51D}">
      <dgm:prSet/>
      <dgm:spPr/>
      <dgm:t>
        <a:bodyPr/>
        <a:lstStyle/>
        <a:p>
          <a:endParaRPr lang="en-IN"/>
        </a:p>
      </dgm:t>
    </dgm:pt>
    <dgm:pt modelId="{9416DF2E-BCC2-4DD9-A6C9-BAEC796966BA}" type="sibTrans" cxnId="{5D5CB024-9FB5-4839-B899-5C4CCD7AC51D}">
      <dgm:prSet/>
      <dgm:spPr/>
      <dgm:t>
        <a:bodyPr/>
        <a:lstStyle/>
        <a:p>
          <a:endParaRPr lang="en-IN"/>
        </a:p>
      </dgm:t>
    </dgm:pt>
    <dgm:pt modelId="{CF82C470-3B98-4D8E-BEB1-CE03DFB6F449}">
      <dgm:prSet phldrT="[Text]" custT="1"/>
      <dgm:spPr/>
      <dgm:t>
        <a:bodyPr/>
        <a:lstStyle/>
        <a:p>
          <a:pPr>
            <a:buNone/>
          </a:pPr>
          <a:r>
            <a:rPr lang="en-IN" sz="1600" b="1"/>
            <a:t>Process Sensor Data in Arduino UNO</a:t>
          </a:r>
          <a:endParaRPr lang="en-IN" sz="1600" dirty="0"/>
        </a:p>
      </dgm:t>
    </dgm:pt>
    <dgm:pt modelId="{6BCB6268-8BAC-4C6F-B33C-D95ADC0679B3}" type="parTrans" cxnId="{54114798-45E2-4676-A447-BE5186854F34}">
      <dgm:prSet/>
      <dgm:spPr/>
      <dgm:t>
        <a:bodyPr/>
        <a:lstStyle/>
        <a:p>
          <a:endParaRPr lang="en-IN"/>
        </a:p>
      </dgm:t>
    </dgm:pt>
    <dgm:pt modelId="{F0BA7714-B6BE-49E2-85C8-229244350C03}" type="sibTrans" cxnId="{54114798-45E2-4676-A447-BE5186854F34}">
      <dgm:prSet/>
      <dgm:spPr/>
      <dgm:t>
        <a:bodyPr/>
        <a:lstStyle/>
        <a:p>
          <a:endParaRPr lang="en-IN"/>
        </a:p>
      </dgm:t>
    </dgm:pt>
    <dgm:pt modelId="{B546E946-D03D-4E8A-A702-2D60B4F89A1D}">
      <dgm:prSet phldrT="[Text]" custT="1"/>
      <dgm:spPr/>
      <dgm:t>
        <a:bodyPr anchor="t" anchorCtr="0"/>
        <a:lstStyle/>
        <a:p>
          <a:pPr>
            <a:buNone/>
          </a:pPr>
          <a:r>
            <a:rPr lang="en-IN" sz="1800" b="1"/>
            <a:t>Decision Making </a:t>
          </a:r>
          <a:r>
            <a:rPr lang="en-IN" sz="1400"/>
            <a:t>(move Forward/Stop/Reverse/Turn)</a:t>
          </a:r>
          <a:endParaRPr lang="en-IN" sz="1400" dirty="0"/>
        </a:p>
      </dgm:t>
    </dgm:pt>
    <dgm:pt modelId="{665F2B8B-001B-4867-BCE9-2A6910B1CA22}" type="parTrans" cxnId="{7A5C8212-F633-492B-A274-C96FCD5EE8D1}">
      <dgm:prSet/>
      <dgm:spPr/>
      <dgm:t>
        <a:bodyPr/>
        <a:lstStyle/>
        <a:p>
          <a:endParaRPr lang="en-IN"/>
        </a:p>
      </dgm:t>
    </dgm:pt>
    <dgm:pt modelId="{4975AFCD-1FB1-4BDC-B9C8-0A79256CEB9F}" type="sibTrans" cxnId="{7A5C8212-F633-492B-A274-C96FCD5EE8D1}">
      <dgm:prSet/>
      <dgm:spPr/>
      <dgm:t>
        <a:bodyPr/>
        <a:lstStyle/>
        <a:p>
          <a:endParaRPr lang="en-IN"/>
        </a:p>
      </dgm:t>
    </dgm:pt>
    <dgm:pt modelId="{AE28253D-76FD-4AC0-8650-7C51553F17E2}">
      <dgm:prSet phldrT="[Text]" custT="1"/>
      <dgm:spPr/>
      <dgm:t>
        <a:bodyPr/>
        <a:lstStyle/>
        <a:p>
          <a:pPr>
            <a:buNone/>
          </a:pPr>
          <a:r>
            <a:rPr lang="en-IN" sz="1600" b="1"/>
            <a:t>Control DC Motors to execute movement</a:t>
          </a:r>
          <a:endParaRPr lang="en-IN" sz="1600" dirty="0"/>
        </a:p>
      </dgm:t>
    </dgm:pt>
    <dgm:pt modelId="{50DFAE29-40D7-45D0-A2DD-8948EB6DB724}" type="parTrans" cxnId="{9F1266DF-A9D6-4F64-837D-015E1E7ED070}">
      <dgm:prSet/>
      <dgm:spPr/>
      <dgm:t>
        <a:bodyPr/>
        <a:lstStyle/>
        <a:p>
          <a:endParaRPr lang="en-IN"/>
        </a:p>
      </dgm:t>
    </dgm:pt>
    <dgm:pt modelId="{037705E5-8E4D-43F7-BD1B-8325C386FE1C}" type="sibTrans" cxnId="{9F1266DF-A9D6-4F64-837D-015E1E7ED070}">
      <dgm:prSet/>
      <dgm:spPr/>
      <dgm:t>
        <a:bodyPr/>
        <a:lstStyle/>
        <a:p>
          <a:endParaRPr lang="en-IN"/>
        </a:p>
      </dgm:t>
    </dgm:pt>
    <dgm:pt modelId="{19FEE181-84F7-4AF1-8BB2-CB89F9185199}">
      <dgm:prSet custT="1"/>
      <dgm:spPr/>
      <dgm:t>
        <a:bodyPr/>
        <a:lstStyle/>
        <a:p>
          <a:pPr>
            <a:buNone/>
          </a:pPr>
          <a:r>
            <a:rPr lang="en-IN" sz="1600" b="1" dirty="0"/>
            <a:t>Monitor &amp; Control Remotely via ESP8266 Dashboard</a:t>
          </a:r>
          <a:endParaRPr lang="en-IN" sz="1600" dirty="0"/>
        </a:p>
      </dgm:t>
    </dgm:pt>
    <dgm:pt modelId="{239ECA8E-4EB2-45C4-BA4D-FF5116A294CD}" type="parTrans" cxnId="{BE0D762E-94D3-4EFD-A63B-D585F4B93364}">
      <dgm:prSet/>
      <dgm:spPr/>
      <dgm:t>
        <a:bodyPr/>
        <a:lstStyle/>
        <a:p>
          <a:endParaRPr lang="en-IN"/>
        </a:p>
      </dgm:t>
    </dgm:pt>
    <dgm:pt modelId="{04A9B4AD-BE18-4538-B422-F96FC2ACE89B}" type="sibTrans" cxnId="{BE0D762E-94D3-4EFD-A63B-D585F4B93364}">
      <dgm:prSet/>
      <dgm:spPr/>
      <dgm:t>
        <a:bodyPr/>
        <a:lstStyle/>
        <a:p>
          <a:endParaRPr lang="en-IN"/>
        </a:p>
      </dgm:t>
    </dgm:pt>
    <dgm:pt modelId="{5BFBD60C-7D68-4D2A-9A2E-B31FA9B54285}" type="pres">
      <dgm:prSet presAssocID="{5E9CE46A-355B-4777-9791-34CAC70B993E}" presName="cycle" presStyleCnt="0">
        <dgm:presLayoutVars>
          <dgm:dir/>
          <dgm:resizeHandles val="exact"/>
        </dgm:presLayoutVars>
      </dgm:prSet>
      <dgm:spPr/>
    </dgm:pt>
    <dgm:pt modelId="{8BEAD34A-1250-444A-B541-6AA794FF667B}" type="pres">
      <dgm:prSet presAssocID="{D3989BF1-53C5-448A-BA9B-9C8010717AF7}" presName="node" presStyleLbl="node1" presStyleIdx="0" presStyleCnt="6">
        <dgm:presLayoutVars>
          <dgm:bulletEnabled val="1"/>
        </dgm:presLayoutVars>
      </dgm:prSet>
      <dgm:spPr/>
    </dgm:pt>
    <dgm:pt modelId="{D4687FF1-37D3-492F-BFBE-16C0735B298E}" type="pres">
      <dgm:prSet presAssocID="{D3989BF1-53C5-448A-BA9B-9C8010717AF7}" presName="spNode" presStyleCnt="0"/>
      <dgm:spPr/>
    </dgm:pt>
    <dgm:pt modelId="{1934C5DF-1FEE-478E-8089-E34E756AF37B}" type="pres">
      <dgm:prSet presAssocID="{8027119A-57CD-4F3D-9FD2-8874BAC22CA7}" presName="sibTrans" presStyleLbl="sibTrans1D1" presStyleIdx="0" presStyleCnt="6"/>
      <dgm:spPr/>
    </dgm:pt>
    <dgm:pt modelId="{0B279893-1A16-49D3-9262-AE5507BDC609}" type="pres">
      <dgm:prSet presAssocID="{AE02167C-4DE1-4651-B015-C6F7D6FD28E2}" presName="node" presStyleLbl="node1" presStyleIdx="1" presStyleCnt="6" custScaleX="133786" custScaleY="110717">
        <dgm:presLayoutVars>
          <dgm:bulletEnabled val="1"/>
        </dgm:presLayoutVars>
      </dgm:prSet>
      <dgm:spPr/>
    </dgm:pt>
    <dgm:pt modelId="{EFDAB630-18F1-434A-8E98-83F9AF1A90CF}" type="pres">
      <dgm:prSet presAssocID="{AE02167C-4DE1-4651-B015-C6F7D6FD28E2}" presName="spNode" presStyleCnt="0"/>
      <dgm:spPr/>
    </dgm:pt>
    <dgm:pt modelId="{A44C2154-F42B-4AB7-99C9-21750CF99F06}" type="pres">
      <dgm:prSet presAssocID="{9416DF2E-BCC2-4DD9-A6C9-BAEC796966BA}" presName="sibTrans" presStyleLbl="sibTrans1D1" presStyleIdx="1" presStyleCnt="6"/>
      <dgm:spPr/>
    </dgm:pt>
    <dgm:pt modelId="{AF02B6E9-4CFB-44C7-95D7-4939242DA05D}" type="pres">
      <dgm:prSet presAssocID="{CF82C470-3B98-4D8E-BEB1-CE03DFB6F449}" presName="node" presStyleLbl="node1" presStyleIdx="2" presStyleCnt="6">
        <dgm:presLayoutVars>
          <dgm:bulletEnabled val="1"/>
        </dgm:presLayoutVars>
      </dgm:prSet>
      <dgm:spPr/>
    </dgm:pt>
    <dgm:pt modelId="{4A87A7C9-A791-485C-A4E1-E3928CF77A57}" type="pres">
      <dgm:prSet presAssocID="{CF82C470-3B98-4D8E-BEB1-CE03DFB6F449}" presName="spNode" presStyleCnt="0"/>
      <dgm:spPr/>
    </dgm:pt>
    <dgm:pt modelId="{D4B51922-4105-47CD-BD2A-2185D4814D60}" type="pres">
      <dgm:prSet presAssocID="{F0BA7714-B6BE-49E2-85C8-229244350C03}" presName="sibTrans" presStyleLbl="sibTrans1D1" presStyleIdx="2" presStyleCnt="6"/>
      <dgm:spPr/>
    </dgm:pt>
    <dgm:pt modelId="{C2F603AB-830D-4688-95C5-CAE49536D719}" type="pres">
      <dgm:prSet presAssocID="{B546E946-D03D-4E8A-A702-2D60B4F89A1D}" presName="node" presStyleLbl="node1" presStyleIdx="3" presStyleCnt="6" custScaleX="128523" custScaleY="108515" custRadScaleRad="98855" custRadScaleInc="19066">
        <dgm:presLayoutVars>
          <dgm:bulletEnabled val="1"/>
        </dgm:presLayoutVars>
      </dgm:prSet>
      <dgm:spPr/>
    </dgm:pt>
    <dgm:pt modelId="{2D240529-3E37-4A13-A79E-1BF3C54B43CE}" type="pres">
      <dgm:prSet presAssocID="{B546E946-D03D-4E8A-A702-2D60B4F89A1D}" presName="spNode" presStyleCnt="0"/>
      <dgm:spPr/>
    </dgm:pt>
    <dgm:pt modelId="{B44C5891-F3DB-4F19-87BA-644799C58CA7}" type="pres">
      <dgm:prSet presAssocID="{4975AFCD-1FB1-4BDC-B9C8-0A79256CEB9F}" presName="sibTrans" presStyleLbl="sibTrans1D1" presStyleIdx="3" presStyleCnt="6"/>
      <dgm:spPr/>
    </dgm:pt>
    <dgm:pt modelId="{21A748CC-9689-4050-A6BD-0C1A7395D851}" type="pres">
      <dgm:prSet presAssocID="{AE28253D-76FD-4AC0-8650-7C51553F17E2}" presName="node" presStyleLbl="node1" presStyleIdx="4" presStyleCnt="6" custScaleX="106774" custScaleY="109706" custRadScaleRad="100636" custRadScaleInc="37307">
        <dgm:presLayoutVars>
          <dgm:bulletEnabled val="1"/>
        </dgm:presLayoutVars>
      </dgm:prSet>
      <dgm:spPr/>
    </dgm:pt>
    <dgm:pt modelId="{E74D1EB8-526C-40AB-9F8B-EB11B34E8AB3}" type="pres">
      <dgm:prSet presAssocID="{AE28253D-76FD-4AC0-8650-7C51553F17E2}" presName="spNode" presStyleCnt="0"/>
      <dgm:spPr/>
    </dgm:pt>
    <dgm:pt modelId="{20BBCA0C-6DA7-48CB-9E7B-9A7C604CB163}" type="pres">
      <dgm:prSet presAssocID="{037705E5-8E4D-43F7-BD1B-8325C386FE1C}" presName="sibTrans" presStyleLbl="sibTrans1D1" presStyleIdx="4" presStyleCnt="6"/>
      <dgm:spPr/>
    </dgm:pt>
    <dgm:pt modelId="{9F4AA0E3-5BD9-453F-9975-0BD352FC356C}" type="pres">
      <dgm:prSet presAssocID="{19FEE181-84F7-4AF1-8BB2-CB89F9185199}" presName="node" presStyleLbl="node1" presStyleIdx="5" presStyleCnt="6" custScaleX="129151" custScaleY="138275">
        <dgm:presLayoutVars>
          <dgm:bulletEnabled val="1"/>
        </dgm:presLayoutVars>
      </dgm:prSet>
      <dgm:spPr/>
    </dgm:pt>
    <dgm:pt modelId="{B6EA69CF-1500-44B4-9891-D0E79E4E151F}" type="pres">
      <dgm:prSet presAssocID="{19FEE181-84F7-4AF1-8BB2-CB89F9185199}" presName="spNode" presStyleCnt="0"/>
      <dgm:spPr/>
    </dgm:pt>
    <dgm:pt modelId="{772A4140-6D62-4F42-A4DA-9DF0880D912B}" type="pres">
      <dgm:prSet presAssocID="{04A9B4AD-BE18-4538-B422-F96FC2ACE89B}" presName="sibTrans" presStyleLbl="sibTrans1D1" presStyleIdx="5" presStyleCnt="6"/>
      <dgm:spPr/>
    </dgm:pt>
  </dgm:ptLst>
  <dgm:cxnLst>
    <dgm:cxn modelId="{D37D420C-F9E3-4697-8105-F6EFEFE8670C}" type="presOf" srcId="{5E9CE46A-355B-4777-9791-34CAC70B993E}" destId="{5BFBD60C-7D68-4D2A-9A2E-B31FA9B54285}" srcOrd="0" destOrd="0" presId="urn:microsoft.com/office/officeart/2005/8/layout/cycle5"/>
    <dgm:cxn modelId="{7A5C8212-F633-492B-A274-C96FCD5EE8D1}" srcId="{5E9CE46A-355B-4777-9791-34CAC70B993E}" destId="{B546E946-D03D-4E8A-A702-2D60B4F89A1D}" srcOrd="3" destOrd="0" parTransId="{665F2B8B-001B-4867-BCE9-2A6910B1CA22}" sibTransId="{4975AFCD-1FB1-4BDC-B9C8-0A79256CEB9F}"/>
    <dgm:cxn modelId="{DD937723-4FF9-447E-B714-CA82AD69AC9E}" type="presOf" srcId="{D3989BF1-53C5-448A-BA9B-9C8010717AF7}" destId="{8BEAD34A-1250-444A-B541-6AA794FF667B}" srcOrd="0" destOrd="0" presId="urn:microsoft.com/office/officeart/2005/8/layout/cycle5"/>
    <dgm:cxn modelId="{5D5CB024-9FB5-4839-B899-5C4CCD7AC51D}" srcId="{5E9CE46A-355B-4777-9791-34CAC70B993E}" destId="{AE02167C-4DE1-4651-B015-C6F7D6FD28E2}" srcOrd="1" destOrd="0" parTransId="{71A990F6-9F5B-427C-B8C4-37ED9B52AADF}" sibTransId="{9416DF2E-BCC2-4DD9-A6C9-BAEC796966BA}"/>
    <dgm:cxn modelId="{97CC372C-938B-477C-93ED-1366CB0B24FC}" type="presOf" srcId="{04A9B4AD-BE18-4538-B422-F96FC2ACE89B}" destId="{772A4140-6D62-4F42-A4DA-9DF0880D912B}" srcOrd="0" destOrd="0" presId="urn:microsoft.com/office/officeart/2005/8/layout/cycle5"/>
    <dgm:cxn modelId="{BE0D762E-94D3-4EFD-A63B-D585F4B93364}" srcId="{5E9CE46A-355B-4777-9791-34CAC70B993E}" destId="{19FEE181-84F7-4AF1-8BB2-CB89F9185199}" srcOrd="5" destOrd="0" parTransId="{239ECA8E-4EB2-45C4-BA4D-FF5116A294CD}" sibTransId="{04A9B4AD-BE18-4538-B422-F96FC2ACE89B}"/>
    <dgm:cxn modelId="{20A3B52F-9EC3-491C-869E-EB957C53E511}" type="presOf" srcId="{9416DF2E-BCC2-4DD9-A6C9-BAEC796966BA}" destId="{A44C2154-F42B-4AB7-99C9-21750CF99F06}" srcOrd="0" destOrd="0" presId="urn:microsoft.com/office/officeart/2005/8/layout/cycle5"/>
    <dgm:cxn modelId="{2055FC40-390F-410E-BDE0-6EEA48194A95}" srcId="{5E9CE46A-355B-4777-9791-34CAC70B993E}" destId="{D3989BF1-53C5-448A-BA9B-9C8010717AF7}" srcOrd="0" destOrd="0" parTransId="{0C9FB3B0-F836-4F29-BC82-40AE4544F7C5}" sibTransId="{8027119A-57CD-4F3D-9FD2-8874BAC22CA7}"/>
    <dgm:cxn modelId="{40DB4763-D095-44E6-AC17-B4C09CE0897B}" type="presOf" srcId="{037705E5-8E4D-43F7-BD1B-8325C386FE1C}" destId="{20BBCA0C-6DA7-48CB-9E7B-9A7C604CB163}" srcOrd="0" destOrd="0" presId="urn:microsoft.com/office/officeart/2005/8/layout/cycle5"/>
    <dgm:cxn modelId="{1A178D66-BBAA-4D85-BAB2-BFFF56A5230F}" type="presOf" srcId="{AE02167C-4DE1-4651-B015-C6F7D6FD28E2}" destId="{0B279893-1A16-49D3-9262-AE5507BDC609}" srcOrd="0" destOrd="0" presId="urn:microsoft.com/office/officeart/2005/8/layout/cycle5"/>
    <dgm:cxn modelId="{B219294A-59B5-41A0-9165-36B94F8B0B52}" type="presOf" srcId="{8027119A-57CD-4F3D-9FD2-8874BAC22CA7}" destId="{1934C5DF-1FEE-478E-8089-E34E756AF37B}" srcOrd="0" destOrd="0" presId="urn:microsoft.com/office/officeart/2005/8/layout/cycle5"/>
    <dgm:cxn modelId="{CEE61F6E-5F7E-4DAD-A74C-73BA5BB81F61}" type="presOf" srcId="{19FEE181-84F7-4AF1-8BB2-CB89F9185199}" destId="{9F4AA0E3-5BD9-453F-9975-0BD352FC356C}" srcOrd="0" destOrd="0" presId="urn:microsoft.com/office/officeart/2005/8/layout/cycle5"/>
    <dgm:cxn modelId="{A8E81577-CA9A-4DD5-BB37-9C156F66C1D1}" type="presOf" srcId="{CF82C470-3B98-4D8E-BEB1-CE03DFB6F449}" destId="{AF02B6E9-4CFB-44C7-95D7-4939242DA05D}" srcOrd="0" destOrd="0" presId="urn:microsoft.com/office/officeart/2005/8/layout/cycle5"/>
    <dgm:cxn modelId="{54114798-45E2-4676-A447-BE5186854F34}" srcId="{5E9CE46A-355B-4777-9791-34CAC70B993E}" destId="{CF82C470-3B98-4D8E-BEB1-CE03DFB6F449}" srcOrd="2" destOrd="0" parTransId="{6BCB6268-8BAC-4C6F-B33C-D95ADC0679B3}" sibTransId="{F0BA7714-B6BE-49E2-85C8-229244350C03}"/>
    <dgm:cxn modelId="{EFA307AC-F3F6-47C9-AC95-5D0D7EAEB3C1}" type="presOf" srcId="{F0BA7714-B6BE-49E2-85C8-229244350C03}" destId="{D4B51922-4105-47CD-BD2A-2185D4814D60}" srcOrd="0" destOrd="0" presId="urn:microsoft.com/office/officeart/2005/8/layout/cycle5"/>
    <dgm:cxn modelId="{713FCDD1-19FC-472F-82B0-60238FD16541}" type="presOf" srcId="{AE28253D-76FD-4AC0-8650-7C51553F17E2}" destId="{21A748CC-9689-4050-A6BD-0C1A7395D851}" srcOrd="0" destOrd="0" presId="urn:microsoft.com/office/officeart/2005/8/layout/cycle5"/>
    <dgm:cxn modelId="{9F1266DF-A9D6-4F64-837D-015E1E7ED070}" srcId="{5E9CE46A-355B-4777-9791-34CAC70B993E}" destId="{AE28253D-76FD-4AC0-8650-7C51553F17E2}" srcOrd="4" destOrd="0" parTransId="{50DFAE29-40D7-45D0-A2DD-8948EB6DB724}" sibTransId="{037705E5-8E4D-43F7-BD1B-8325C386FE1C}"/>
    <dgm:cxn modelId="{BF0D0DE8-9F90-4EDE-B398-8891EB469466}" type="presOf" srcId="{B546E946-D03D-4E8A-A702-2D60B4F89A1D}" destId="{C2F603AB-830D-4688-95C5-CAE49536D719}" srcOrd="0" destOrd="0" presId="urn:microsoft.com/office/officeart/2005/8/layout/cycle5"/>
    <dgm:cxn modelId="{9A66D1ED-8677-4221-A005-7A8B5B908C25}" type="presOf" srcId="{4975AFCD-1FB1-4BDC-B9C8-0A79256CEB9F}" destId="{B44C5891-F3DB-4F19-87BA-644799C58CA7}" srcOrd="0" destOrd="0" presId="urn:microsoft.com/office/officeart/2005/8/layout/cycle5"/>
    <dgm:cxn modelId="{571C5538-1466-4D79-9BC3-69B99EEED34D}" type="presParOf" srcId="{5BFBD60C-7D68-4D2A-9A2E-B31FA9B54285}" destId="{8BEAD34A-1250-444A-B541-6AA794FF667B}" srcOrd="0" destOrd="0" presId="urn:microsoft.com/office/officeart/2005/8/layout/cycle5"/>
    <dgm:cxn modelId="{1C5024AE-6F0F-4964-8F43-BB678190F8E3}" type="presParOf" srcId="{5BFBD60C-7D68-4D2A-9A2E-B31FA9B54285}" destId="{D4687FF1-37D3-492F-BFBE-16C0735B298E}" srcOrd="1" destOrd="0" presId="urn:microsoft.com/office/officeart/2005/8/layout/cycle5"/>
    <dgm:cxn modelId="{56CB9420-D504-4359-A46C-A8B2D3D49290}" type="presParOf" srcId="{5BFBD60C-7D68-4D2A-9A2E-B31FA9B54285}" destId="{1934C5DF-1FEE-478E-8089-E34E756AF37B}" srcOrd="2" destOrd="0" presId="urn:microsoft.com/office/officeart/2005/8/layout/cycle5"/>
    <dgm:cxn modelId="{93906E77-D71F-4E3D-9297-42BA686AC581}" type="presParOf" srcId="{5BFBD60C-7D68-4D2A-9A2E-B31FA9B54285}" destId="{0B279893-1A16-49D3-9262-AE5507BDC609}" srcOrd="3" destOrd="0" presId="urn:microsoft.com/office/officeart/2005/8/layout/cycle5"/>
    <dgm:cxn modelId="{7541DA77-7EC2-479F-BC05-6E565730129A}" type="presParOf" srcId="{5BFBD60C-7D68-4D2A-9A2E-B31FA9B54285}" destId="{EFDAB630-18F1-434A-8E98-83F9AF1A90CF}" srcOrd="4" destOrd="0" presId="urn:microsoft.com/office/officeart/2005/8/layout/cycle5"/>
    <dgm:cxn modelId="{7D1CA6DB-117E-4694-B2E4-CB1C747B40CB}" type="presParOf" srcId="{5BFBD60C-7D68-4D2A-9A2E-B31FA9B54285}" destId="{A44C2154-F42B-4AB7-99C9-21750CF99F06}" srcOrd="5" destOrd="0" presId="urn:microsoft.com/office/officeart/2005/8/layout/cycle5"/>
    <dgm:cxn modelId="{6AD33F95-355C-4AB3-A5FF-539FCC980FC2}" type="presParOf" srcId="{5BFBD60C-7D68-4D2A-9A2E-B31FA9B54285}" destId="{AF02B6E9-4CFB-44C7-95D7-4939242DA05D}" srcOrd="6" destOrd="0" presId="urn:microsoft.com/office/officeart/2005/8/layout/cycle5"/>
    <dgm:cxn modelId="{3F613E95-57F0-4F4D-A0D0-27FFCCD98A14}" type="presParOf" srcId="{5BFBD60C-7D68-4D2A-9A2E-B31FA9B54285}" destId="{4A87A7C9-A791-485C-A4E1-E3928CF77A57}" srcOrd="7" destOrd="0" presId="urn:microsoft.com/office/officeart/2005/8/layout/cycle5"/>
    <dgm:cxn modelId="{85D74E4B-CDDE-43DD-9423-6EBF5307B988}" type="presParOf" srcId="{5BFBD60C-7D68-4D2A-9A2E-B31FA9B54285}" destId="{D4B51922-4105-47CD-BD2A-2185D4814D60}" srcOrd="8" destOrd="0" presId="urn:microsoft.com/office/officeart/2005/8/layout/cycle5"/>
    <dgm:cxn modelId="{45A9E7FB-7C64-4B54-9348-41DFC7D93249}" type="presParOf" srcId="{5BFBD60C-7D68-4D2A-9A2E-B31FA9B54285}" destId="{C2F603AB-830D-4688-95C5-CAE49536D719}" srcOrd="9" destOrd="0" presId="urn:microsoft.com/office/officeart/2005/8/layout/cycle5"/>
    <dgm:cxn modelId="{848518A4-342C-4AB1-BEC8-16CA54EE500A}" type="presParOf" srcId="{5BFBD60C-7D68-4D2A-9A2E-B31FA9B54285}" destId="{2D240529-3E37-4A13-A79E-1BF3C54B43CE}" srcOrd="10" destOrd="0" presId="urn:microsoft.com/office/officeart/2005/8/layout/cycle5"/>
    <dgm:cxn modelId="{44680EA8-61B0-4B5A-8220-313F647608E0}" type="presParOf" srcId="{5BFBD60C-7D68-4D2A-9A2E-B31FA9B54285}" destId="{B44C5891-F3DB-4F19-87BA-644799C58CA7}" srcOrd="11" destOrd="0" presId="urn:microsoft.com/office/officeart/2005/8/layout/cycle5"/>
    <dgm:cxn modelId="{DD9D0D1D-75B1-4D49-BFBB-03D25F434F34}" type="presParOf" srcId="{5BFBD60C-7D68-4D2A-9A2E-B31FA9B54285}" destId="{21A748CC-9689-4050-A6BD-0C1A7395D851}" srcOrd="12" destOrd="0" presId="urn:microsoft.com/office/officeart/2005/8/layout/cycle5"/>
    <dgm:cxn modelId="{6072771B-DB69-48B0-9442-C69626D4C907}" type="presParOf" srcId="{5BFBD60C-7D68-4D2A-9A2E-B31FA9B54285}" destId="{E74D1EB8-526C-40AB-9F8B-EB11B34E8AB3}" srcOrd="13" destOrd="0" presId="urn:microsoft.com/office/officeart/2005/8/layout/cycle5"/>
    <dgm:cxn modelId="{542EE574-9068-41F7-80FF-559746A7E3DC}" type="presParOf" srcId="{5BFBD60C-7D68-4D2A-9A2E-B31FA9B54285}" destId="{20BBCA0C-6DA7-48CB-9E7B-9A7C604CB163}" srcOrd="14" destOrd="0" presId="urn:microsoft.com/office/officeart/2005/8/layout/cycle5"/>
    <dgm:cxn modelId="{B350D8FA-2FFF-485B-BF07-A75E20E21A89}" type="presParOf" srcId="{5BFBD60C-7D68-4D2A-9A2E-B31FA9B54285}" destId="{9F4AA0E3-5BD9-453F-9975-0BD352FC356C}" srcOrd="15" destOrd="0" presId="urn:microsoft.com/office/officeart/2005/8/layout/cycle5"/>
    <dgm:cxn modelId="{BDD0F2A6-1017-4384-86CD-CA76882F7A0E}" type="presParOf" srcId="{5BFBD60C-7D68-4D2A-9A2E-B31FA9B54285}" destId="{B6EA69CF-1500-44B4-9891-D0E79E4E151F}" srcOrd="16" destOrd="0" presId="urn:microsoft.com/office/officeart/2005/8/layout/cycle5"/>
    <dgm:cxn modelId="{8E4106A4-BA83-4E0B-BE53-C0765065659B}" type="presParOf" srcId="{5BFBD60C-7D68-4D2A-9A2E-B31FA9B54285}" destId="{772A4140-6D62-4F42-A4DA-9DF0880D912B}"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7C924-853D-4DBE-AAE8-36E7310C6154}">
      <dsp:nvSpPr>
        <dsp:cNvPr id="0" name=""/>
        <dsp:cNvSpPr/>
      </dsp:nvSpPr>
      <dsp:spPr>
        <a:xfrm>
          <a:off x="0" y="0"/>
          <a:ext cx="8524420" cy="10093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br>
            <a:rPr lang="en-IN" sz="1400" kern="1200" dirty="0">
              <a:solidFill>
                <a:schemeClr val="tx1"/>
              </a:solidFill>
            </a:rPr>
          </a:br>
          <a:endParaRPr lang="en-IN" sz="1600" kern="1200" dirty="0">
            <a:solidFill>
              <a:schemeClr val="tx1"/>
            </a:solidFill>
          </a:endParaRPr>
        </a:p>
      </dsp:txBody>
      <dsp:txXfrm>
        <a:off x="29564" y="29564"/>
        <a:ext cx="7317116" cy="950257"/>
      </dsp:txXfrm>
    </dsp:sp>
    <dsp:sp modelId="{7AD19460-946D-4F03-ADBD-D5DBB0B474AD}">
      <dsp:nvSpPr>
        <dsp:cNvPr id="0" name=""/>
        <dsp:cNvSpPr/>
      </dsp:nvSpPr>
      <dsp:spPr>
        <a:xfrm>
          <a:off x="636563" y="1149578"/>
          <a:ext cx="8524420" cy="10093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endParaRPr lang="en-IN" sz="3900" kern="1200" dirty="0"/>
        </a:p>
      </dsp:txBody>
      <dsp:txXfrm>
        <a:off x="666127" y="1179142"/>
        <a:ext cx="7172627" cy="950257"/>
      </dsp:txXfrm>
    </dsp:sp>
    <dsp:sp modelId="{5CC6F5E5-B092-409B-A395-704D9CFAB712}">
      <dsp:nvSpPr>
        <dsp:cNvPr id="0" name=""/>
        <dsp:cNvSpPr/>
      </dsp:nvSpPr>
      <dsp:spPr>
        <a:xfrm>
          <a:off x="1273127" y="2299156"/>
          <a:ext cx="8524420" cy="10093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endParaRPr lang="en-IN" sz="3900" kern="1200"/>
        </a:p>
      </dsp:txBody>
      <dsp:txXfrm>
        <a:off x="1302691" y="2328720"/>
        <a:ext cx="7172627" cy="950257"/>
      </dsp:txXfrm>
    </dsp:sp>
    <dsp:sp modelId="{F3F2A9B6-C9A3-46AC-99CF-192673BF8703}">
      <dsp:nvSpPr>
        <dsp:cNvPr id="0" name=""/>
        <dsp:cNvSpPr/>
      </dsp:nvSpPr>
      <dsp:spPr>
        <a:xfrm>
          <a:off x="1909691" y="3448734"/>
          <a:ext cx="8524420" cy="10093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endParaRPr lang="en-IN" sz="3900" kern="1200" dirty="0"/>
        </a:p>
      </dsp:txBody>
      <dsp:txXfrm>
        <a:off x="1939255" y="3478298"/>
        <a:ext cx="7172627" cy="950257"/>
      </dsp:txXfrm>
    </dsp:sp>
    <dsp:sp modelId="{E63262F2-2347-4717-9D7C-838B4338E984}">
      <dsp:nvSpPr>
        <dsp:cNvPr id="0" name=""/>
        <dsp:cNvSpPr/>
      </dsp:nvSpPr>
      <dsp:spPr>
        <a:xfrm>
          <a:off x="2546255" y="4598312"/>
          <a:ext cx="8524420" cy="10093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endParaRPr lang="en-IN" sz="3900" kern="1200" dirty="0"/>
        </a:p>
      </dsp:txBody>
      <dsp:txXfrm>
        <a:off x="2575819" y="4627876"/>
        <a:ext cx="7172627" cy="950257"/>
      </dsp:txXfrm>
    </dsp:sp>
    <dsp:sp modelId="{4BA192FE-645D-4BDD-A99D-FCBA126DB1F3}">
      <dsp:nvSpPr>
        <dsp:cNvPr id="0" name=""/>
        <dsp:cNvSpPr/>
      </dsp:nvSpPr>
      <dsp:spPr>
        <a:xfrm>
          <a:off x="7868319" y="737412"/>
          <a:ext cx="656100" cy="6561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8015941" y="737412"/>
        <a:ext cx="360856" cy="493715"/>
      </dsp:txXfrm>
    </dsp:sp>
    <dsp:sp modelId="{7D727713-98AA-406F-BA71-778FB573074C}">
      <dsp:nvSpPr>
        <dsp:cNvPr id="0" name=""/>
        <dsp:cNvSpPr/>
      </dsp:nvSpPr>
      <dsp:spPr>
        <a:xfrm>
          <a:off x="8504883" y="1886990"/>
          <a:ext cx="656100" cy="6561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8652505" y="1886990"/>
        <a:ext cx="360856" cy="493715"/>
      </dsp:txXfrm>
    </dsp:sp>
    <dsp:sp modelId="{0DF168CA-1A59-4EAC-BF69-39524037ADD6}">
      <dsp:nvSpPr>
        <dsp:cNvPr id="0" name=""/>
        <dsp:cNvSpPr/>
      </dsp:nvSpPr>
      <dsp:spPr>
        <a:xfrm>
          <a:off x="9141447" y="3019745"/>
          <a:ext cx="656100" cy="6561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9289069" y="3019745"/>
        <a:ext cx="360856" cy="493715"/>
      </dsp:txXfrm>
    </dsp:sp>
    <dsp:sp modelId="{035CDFDF-8CCD-4BE3-87B4-44774ECDDAFA}">
      <dsp:nvSpPr>
        <dsp:cNvPr id="0" name=""/>
        <dsp:cNvSpPr/>
      </dsp:nvSpPr>
      <dsp:spPr>
        <a:xfrm>
          <a:off x="9778011" y="4180538"/>
          <a:ext cx="656100" cy="65610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9925633" y="4180538"/>
        <a:ext cx="360856" cy="4937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4DB72-BFA8-4BB8-A75B-C3803876D64B}">
      <dsp:nvSpPr>
        <dsp:cNvPr id="0" name=""/>
        <dsp:cNvSpPr/>
      </dsp:nvSpPr>
      <dsp:spPr>
        <a:xfrm>
          <a:off x="853410" y="355527"/>
          <a:ext cx="4540575" cy="4216507"/>
        </a:xfrm>
        <a:prstGeom prst="rect">
          <a:avLst/>
        </a:prstGeom>
        <a:blipFill>
          <a:blip xmlns:r="http://schemas.openxmlformats.org/officeDocument/2006/relationships" r:embed="rId1"/>
          <a:srcRect/>
          <a:stretch>
            <a:fillRect t="-17000" b="-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A44F4-C9C3-4267-B9E2-8AD38A092EBE}">
      <dsp:nvSpPr>
        <dsp:cNvPr id="0" name=""/>
        <dsp:cNvSpPr/>
      </dsp:nvSpPr>
      <dsp:spPr>
        <a:xfrm>
          <a:off x="6995312" y="5747919"/>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5A0DFF-F837-48B4-B36E-68E7D0AD3FEC}">
      <dsp:nvSpPr>
        <dsp:cNvPr id="0" name=""/>
        <dsp:cNvSpPr/>
      </dsp:nvSpPr>
      <dsp:spPr>
        <a:xfrm>
          <a:off x="5555678" y="335723"/>
          <a:ext cx="3417856" cy="3197189"/>
        </a:xfrm>
        <a:prstGeom prst="rect">
          <a:avLst/>
        </a:prstGeom>
        <a:blipFill>
          <a:blip xmlns:r="http://schemas.openxmlformats.org/officeDocument/2006/relationships" r:embed="rId2"/>
          <a:srcRect/>
          <a:stretch>
            <a:fillRect l="-12000" r="-12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E8831-FA4F-4DC1-B76D-2B14520D4999}">
      <dsp:nvSpPr>
        <dsp:cNvPr id="0" name=""/>
        <dsp:cNvSpPr/>
      </dsp:nvSpPr>
      <dsp:spPr>
        <a:xfrm>
          <a:off x="10586161" y="3414443"/>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BB8B40-AB70-4AD5-91D1-229129A9ACBF}">
      <dsp:nvSpPr>
        <dsp:cNvPr id="0" name=""/>
        <dsp:cNvSpPr/>
      </dsp:nvSpPr>
      <dsp:spPr>
        <a:xfrm>
          <a:off x="10739781" y="3414443"/>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C31645-63A7-4D98-BF17-0B6DDE3CD116}">
      <dsp:nvSpPr>
        <dsp:cNvPr id="0" name=""/>
        <dsp:cNvSpPr/>
      </dsp:nvSpPr>
      <dsp:spPr>
        <a:xfrm>
          <a:off x="5743553" y="3619586"/>
          <a:ext cx="2208468" cy="2208468"/>
        </a:xfrm>
        <a:prstGeom prst="rect">
          <a:avLst/>
        </a:prstGeom>
        <a:blipFill>
          <a:blip xmlns:r="http://schemas.openxmlformats.org/officeDocument/2006/relationships" r:embed="rId3"/>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1AC90-333A-4523-9718-DCCEFE6472CB}">
      <dsp:nvSpPr>
        <dsp:cNvPr id="0" name=""/>
        <dsp:cNvSpPr/>
      </dsp:nvSpPr>
      <dsp:spPr>
        <a:xfrm>
          <a:off x="10509352" y="5747919"/>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4A5848-F7B7-468E-AF9C-5FF716F5C69D}">
      <dsp:nvSpPr>
        <dsp:cNvPr id="0" name=""/>
        <dsp:cNvSpPr/>
      </dsp:nvSpPr>
      <dsp:spPr>
        <a:xfrm>
          <a:off x="10624566" y="5632704"/>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207D07-8D94-4C1A-A00A-1A86526297D4}">
      <dsp:nvSpPr>
        <dsp:cNvPr id="0" name=""/>
        <dsp:cNvSpPr/>
      </dsp:nvSpPr>
      <dsp:spPr>
        <a:xfrm>
          <a:off x="10739781" y="5517490"/>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462C86-C8EF-4684-ACC9-91D10A8B4A7C}">
      <dsp:nvSpPr>
        <dsp:cNvPr id="0" name=""/>
        <dsp:cNvSpPr/>
      </dsp:nvSpPr>
      <dsp:spPr>
        <a:xfrm rot="5400000">
          <a:off x="8573881" y="3877230"/>
          <a:ext cx="1285792" cy="1285792"/>
        </a:xfrm>
        <a:prstGeom prst="rect">
          <a:avLst/>
        </a:prstGeom>
        <a:blipFill>
          <a:blip xmlns:r="http://schemas.openxmlformats.org/officeDocument/2006/relationships" r:embed="rId4"/>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F9FC8-0E29-4074-BFB1-44E99DF861D5}">
      <dsp:nvSpPr>
        <dsp:cNvPr id="0" name=""/>
        <dsp:cNvSpPr/>
      </dsp:nvSpPr>
      <dsp:spPr>
        <a:xfrm>
          <a:off x="8252685" y="5594300"/>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742B25-95E7-4214-83CD-B0DEF0355FF3}">
      <dsp:nvSpPr>
        <dsp:cNvPr id="0" name=""/>
        <dsp:cNvSpPr/>
      </dsp:nvSpPr>
      <dsp:spPr>
        <a:xfrm>
          <a:off x="8406305" y="5594300"/>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E264-DF4A-4002-9D64-7DD4F1642C11}">
      <dsp:nvSpPr>
        <dsp:cNvPr id="0" name=""/>
        <dsp:cNvSpPr/>
      </dsp:nvSpPr>
      <dsp:spPr>
        <a:xfrm>
          <a:off x="8252685" y="5747919"/>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EC8804-38C7-446D-90D1-A4D593FC714F}">
      <dsp:nvSpPr>
        <dsp:cNvPr id="0" name=""/>
        <dsp:cNvSpPr/>
      </dsp:nvSpPr>
      <dsp:spPr>
        <a:xfrm>
          <a:off x="8406305" y="5747919"/>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2710FC-45AA-40C5-847C-69AF6D1BD0D0}">
      <dsp:nvSpPr>
        <dsp:cNvPr id="0" name=""/>
        <dsp:cNvSpPr/>
      </dsp:nvSpPr>
      <dsp:spPr>
        <a:xfrm>
          <a:off x="9497337" y="457202"/>
          <a:ext cx="1285792" cy="7917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E21FB6-0D32-4AC3-8E8C-2C3DF4A7E34F}">
      <dsp:nvSpPr>
        <dsp:cNvPr id="0" name=""/>
        <dsp:cNvSpPr/>
      </dsp:nvSpPr>
      <dsp:spPr>
        <a:xfrm>
          <a:off x="8175876" y="4331166"/>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EBBD17-96FC-48E7-A418-9843EFBE8175}">
      <dsp:nvSpPr>
        <dsp:cNvPr id="0" name=""/>
        <dsp:cNvSpPr/>
      </dsp:nvSpPr>
      <dsp:spPr>
        <a:xfrm>
          <a:off x="8291090" y="4215951"/>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3F63F8-9653-434F-B1DA-B2DF88106C57}">
      <dsp:nvSpPr>
        <dsp:cNvPr id="0" name=""/>
        <dsp:cNvSpPr/>
      </dsp:nvSpPr>
      <dsp:spPr>
        <a:xfrm>
          <a:off x="9930305" y="1274408"/>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88DBB8-EFAF-413F-BD16-A4B9AE51E9F0}">
      <dsp:nvSpPr>
        <dsp:cNvPr id="0" name=""/>
        <dsp:cNvSpPr/>
      </dsp:nvSpPr>
      <dsp:spPr>
        <a:xfrm>
          <a:off x="8175876" y="4100737"/>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2CDFEF-657A-413F-971D-7057C693C5E4}">
      <dsp:nvSpPr>
        <dsp:cNvPr id="0" name=""/>
        <dsp:cNvSpPr/>
      </dsp:nvSpPr>
      <dsp:spPr>
        <a:xfrm>
          <a:off x="8406305" y="4331166"/>
          <a:ext cx="102412"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5AB322-67E1-461E-B1F3-48A53DA44783}">
      <dsp:nvSpPr>
        <dsp:cNvPr id="0" name=""/>
        <dsp:cNvSpPr/>
      </dsp:nvSpPr>
      <dsp:spPr>
        <a:xfrm>
          <a:off x="9221195" y="6125566"/>
          <a:ext cx="102013"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4850F0-3204-400A-A198-67F50B5C329B}">
      <dsp:nvSpPr>
        <dsp:cNvPr id="0" name=""/>
        <dsp:cNvSpPr/>
      </dsp:nvSpPr>
      <dsp:spPr>
        <a:xfrm>
          <a:off x="9323208" y="5952744"/>
          <a:ext cx="89648" cy="4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2700" rIns="3556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323208" y="5952744"/>
        <a:ext cx="89648" cy="448056"/>
      </dsp:txXfrm>
    </dsp:sp>
    <dsp:sp modelId="{DC68C754-F6F5-463A-9298-E52A0D1F2721}">
      <dsp:nvSpPr>
        <dsp:cNvPr id="0" name=""/>
        <dsp:cNvSpPr/>
      </dsp:nvSpPr>
      <dsp:spPr>
        <a:xfrm>
          <a:off x="9412857" y="6125566"/>
          <a:ext cx="101893"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5EE70C-2F4F-44E4-A5F8-D5D14ACF5279}">
      <dsp:nvSpPr>
        <dsp:cNvPr id="0" name=""/>
        <dsp:cNvSpPr/>
      </dsp:nvSpPr>
      <dsp:spPr>
        <a:xfrm>
          <a:off x="9565997" y="6125566"/>
          <a:ext cx="101893"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1CCE00-306E-47E7-9F5E-8C0CD938B7B3}">
      <dsp:nvSpPr>
        <dsp:cNvPr id="0" name=""/>
        <dsp:cNvSpPr/>
      </dsp:nvSpPr>
      <dsp:spPr>
        <a:xfrm>
          <a:off x="9667890" y="5952744"/>
          <a:ext cx="89648" cy="4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2700" rIns="3556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9667890" y="5952744"/>
        <a:ext cx="89648" cy="448056"/>
      </dsp:txXfrm>
    </dsp:sp>
    <dsp:sp modelId="{8773A01D-3ADF-492C-BCBD-F953FD930A25}">
      <dsp:nvSpPr>
        <dsp:cNvPr id="0" name=""/>
        <dsp:cNvSpPr/>
      </dsp:nvSpPr>
      <dsp:spPr>
        <a:xfrm>
          <a:off x="9757539" y="6240780"/>
          <a:ext cx="101875"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BFAEA9-4BB1-4FEF-8A2C-581240ABC606}">
      <dsp:nvSpPr>
        <dsp:cNvPr id="0" name=""/>
        <dsp:cNvSpPr/>
      </dsp:nvSpPr>
      <dsp:spPr>
        <a:xfrm>
          <a:off x="9872373" y="6125566"/>
          <a:ext cx="101875"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B67545-9830-4DA5-9E75-ECFB10B89284}">
      <dsp:nvSpPr>
        <dsp:cNvPr id="0" name=""/>
        <dsp:cNvSpPr/>
      </dsp:nvSpPr>
      <dsp:spPr>
        <a:xfrm>
          <a:off x="9987207" y="6010352"/>
          <a:ext cx="101875"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A52CBE-DEC9-4C80-A726-3F98DBFCE703}">
      <dsp:nvSpPr>
        <dsp:cNvPr id="0" name=""/>
        <dsp:cNvSpPr/>
      </dsp:nvSpPr>
      <dsp:spPr>
        <a:xfrm>
          <a:off x="10089083" y="5952744"/>
          <a:ext cx="89648" cy="4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2700" rIns="3556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0089083" y="5952744"/>
        <a:ext cx="89648" cy="448056"/>
      </dsp:txXfrm>
    </dsp:sp>
    <dsp:sp modelId="{9940738D-1D12-47A3-BE3B-007BC0D270CB}">
      <dsp:nvSpPr>
        <dsp:cNvPr id="0" name=""/>
        <dsp:cNvSpPr/>
      </dsp:nvSpPr>
      <dsp:spPr>
        <a:xfrm>
          <a:off x="10178732" y="6048756"/>
          <a:ext cx="101893"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7DADA-F931-4BBE-ADFC-E9A33989AEAC}">
      <dsp:nvSpPr>
        <dsp:cNvPr id="0" name=""/>
        <dsp:cNvSpPr/>
      </dsp:nvSpPr>
      <dsp:spPr>
        <a:xfrm>
          <a:off x="10331871" y="6048756"/>
          <a:ext cx="101893"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C18541-C3EC-4217-9A17-DD4B5FAC73FB}">
      <dsp:nvSpPr>
        <dsp:cNvPr id="0" name=""/>
        <dsp:cNvSpPr/>
      </dsp:nvSpPr>
      <dsp:spPr>
        <a:xfrm>
          <a:off x="10178732" y="6202376"/>
          <a:ext cx="101893"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56E07E-498F-49BF-A9C7-9DDD9D08809A}">
      <dsp:nvSpPr>
        <dsp:cNvPr id="0" name=""/>
        <dsp:cNvSpPr/>
      </dsp:nvSpPr>
      <dsp:spPr>
        <a:xfrm>
          <a:off x="10331871" y="6202376"/>
          <a:ext cx="101893"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79BE8A-D438-4A7E-BB01-1837C185EB34}">
      <dsp:nvSpPr>
        <dsp:cNvPr id="0" name=""/>
        <dsp:cNvSpPr/>
      </dsp:nvSpPr>
      <dsp:spPr>
        <a:xfrm>
          <a:off x="10433765" y="5952744"/>
          <a:ext cx="89648" cy="4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2700" rIns="3556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0433765" y="5952744"/>
        <a:ext cx="89648" cy="448056"/>
      </dsp:txXfrm>
    </dsp:sp>
    <dsp:sp modelId="{BD3FAB8D-767A-4ED5-B623-0086D6A004DF}">
      <dsp:nvSpPr>
        <dsp:cNvPr id="0" name=""/>
        <dsp:cNvSpPr/>
      </dsp:nvSpPr>
      <dsp:spPr>
        <a:xfrm>
          <a:off x="10523414" y="6240780"/>
          <a:ext cx="101875"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372009-C4D3-41CF-97EF-19B75095215D}">
      <dsp:nvSpPr>
        <dsp:cNvPr id="0" name=""/>
        <dsp:cNvSpPr/>
      </dsp:nvSpPr>
      <dsp:spPr>
        <a:xfrm>
          <a:off x="10638248" y="6125566"/>
          <a:ext cx="101875"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CF7CAD-8EA6-4BFF-B714-0CDD91D7B53A}">
      <dsp:nvSpPr>
        <dsp:cNvPr id="0" name=""/>
        <dsp:cNvSpPr/>
      </dsp:nvSpPr>
      <dsp:spPr>
        <a:xfrm>
          <a:off x="10753082" y="6010352"/>
          <a:ext cx="101875"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D32783-3843-4699-8DBD-37F52BE6C6F8}">
      <dsp:nvSpPr>
        <dsp:cNvPr id="0" name=""/>
        <dsp:cNvSpPr/>
      </dsp:nvSpPr>
      <dsp:spPr>
        <a:xfrm>
          <a:off x="10523414" y="6010352"/>
          <a:ext cx="101875"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B71854-CF7E-46D3-ACC1-DE3E82A67C84}">
      <dsp:nvSpPr>
        <dsp:cNvPr id="0" name=""/>
        <dsp:cNvSpPr/>
      </dsp:nvSpPr>
      <dsp:spPr>
        <a:xfrm>
          <a:off x="10753082" y="6240780"/>
          <a:ext cx="101875" cy="1024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802EB1-3081-4E6B-8434-5621393EA354}">
      <dsp:nvSpPr>
        <dsp:cNvPr id="0" name=""/>
        <dsp:cNvSpPr/>
      </dsp:nvSpPr>
      <dsp:spPr>
        <a:xfrm>
          <a:off x="10854957" y="5952744"/>
          <a:ext cx="89648" cy="4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2700" rIns="3556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0854957" y="5952744"/>
        <a:ext cx="89648" cy="4480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AD34A-1250-444A-B541-6AA794FF667B}">
      <dsp:nvSpPr>
        <dsp:cNvPr id="0" name=""/>
        <dsp:cNvSpPr/>
      </dsp:nvSpPr>
      <dsp:spPr>
        <a:xfrm>
          <a:off x="4989765" y="-20945"/>
          <a:ext cx="1566564" cy="1018267"/>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kern="1200"/>
            <a:t>Start / Power ON</a:t>
          </a:r>
          <a:endParaRPr lang="en-IN" sz="2100" kern="1200" dirty="0"/>
        </a:p>
      </dsp:txBody>
      <dsp:txXfrm>
        <a:off x="5039473" y="28763"/>
        <a:ext cx="1467148" cy="918851"/>
      </dsp:txXfrm>
    </dsp:sp>
    <dsp:sp modelId="{1934C5DF-1FEE-478E-8089-E34E756AF37B}">
      <dsp:nvSpPr>
        <dsp:cNvPr id="0" name=""/>
        <dsp:cNvSpPr/>
      </dsp:nvSpPr>
      <dsp:spPr>
        <a:xfrm>
          <a:off x="3372072" y="488188"/>
          <a:ext cx="4801949" cy="4801949"/>
        </a:xfrm>
        <a:custGeom>
          <a:avLst/>
          <a:gdLst/>
          <a:ahLst/>
          <a:cxnLst/>
          <a:rect l="0" t="0" r="0" b="0"/>
          <a:pathLst>
            <a:path>
              <a:moveTo>
                <a:pt x="3367615" y="203183"/>
              </a:moveTo>
              <a:arcTo wR="2400974" hR="2400974" stAng="17624462" swAng="856190"/>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B279893-1A16-49D3-9262-AE5507BDC609}">
      <dsp:nvSpPr>
        <dsp:cNvPr id="0" name=""/>
        <dsp:cNvSpPr/>
      </dsp:nvSpPr>
      <dsp:spPr>
        <a:xfrm>
          <a:off x="6804430" y="1124978"/>
          <a:ext cx="2095844" cy="112739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Sense Environment using Ultrasonic &amp; IR Sensors</a:t>
          </a:r>
          <a:endParaRPr lang="en-IN" sz="1600" kern="1200" dirty="0"/>
        </a:p>
      </dsp:txBody>
      <dsp:txXfrm>
        <a:off x="6859465" y="1180013"/>
        <a:ext cx="1985774" cy="1017324"/>
      </dsp:txXfrm>
    </dsp:sp>
    <dsp:sp modelId="{A44C2154-F42B-4AB7-99C9-21750CF99F06}">
      <dsp:nvSpPr>
        <dsp:cNvPr id="0" name=""/>
        <dsp:cNvSpPr/>
      </dsp:nvSpPr>
      <dsp:spPr>
        <a:xfrm>
          <a:off x="3372072" y="488188"/>
          <a:ext cx="4801949" cy="4801949"/>
        </a:xfrm>
        <a:custGeom>
          <a:avLst/>
          <a:gdLst/>
          <a:ahLst/>
          <a:cxnLst/>
          <a:rect l="0" t="0" r="0" b="0"/>
          <a:pathLst>
            <a:path>
              <a:moveTo>
                <a:pt x="4772121" y="2023690"/>
              </a:moveTo>
              <a:arcTo wR="2400974" hR="2400974" stAng="21057551" swAng="1166198"/>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02B6E9-4CFB-44C7-95D7-4939242DA05D}">
      <dsp:nvSpPr>
        <dsp:cNvPr id="0" name=""/>
        <dsp:cNvSpPr/>
      </dsp:nvSpPr>
      <dsp:spPr>
        <a:xfrm>
          <a:off x="7069070" y="3580516"/>
          <a:ext cx="1566564" cy="1018267"/>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Process Sensor Data in Arduino UNO</a:t>
          </a:r>
          <a:endParaRPr lang="en-IN" sz="1600" kern="1200" dirty="0"/>
        </a:p>
      </dsp:txBody>
      <dsp:txXfrm>
        <a:off x="7118778" y="3630224"/>
        <a:ext cx="1467148" cy="918851"/>
      </dsp:txXfrm>
    </dsp:sp>
    <dsp:sp modelId="{D4B51922-4105-47CD-BD2A-2185D4814D60}">
      <dsp:nvSpPr>
        <dsp:cNvPr id="0" name=""/>
        <dsp:cNvSpPr/>
      </dsp:nvSpPr>
      <dsp:spPr>
        <a:xfrm>
          <a:off x="3421691" y="440642"/>
          <a:ext cx="4801949" cy="4801949"/>
        </a:xfrm>
        <a:custGeom>
          <a:avLst/>
          <a:gdLst/>
          <a:ahLst/>
          <a:cxnLst/>
          <a:rect l="0" t="0" r="0" b="0"/>
          <a:pathLst>
            <a:path>
              <a:moveTo>
                <a:pt x="3888651" y="4285517"/>
              </a:moveTo>
              <a:arcTo wR="2400974" hR="2400974" stAng="3102725" swAng="850464"/>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2F603AB-830D-4688-95C5-CAE49536D719}">
      <dsp:nvSpPr>
        <dsp:cNvPr id="0" name=""/>
        <dsp:cNvSpPr/>
      </dsp:nvSpPr>
      <dsp:spPr>
        <a:xfrm>
          <a:off x="4608503" y="4704906"/>
          <a:ext cx="2013396" cy="1104972"/>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b="1" kern="1200"/>
            <a:t>Decision Making </a:t>
          </a:r>
          <a:r>
            <a:rPr lang="en-IN" sz="1400" kern="1200"/>
            <a:t>(move Forward/Stop/Reverse/Turn)</a:t>
          </a:r>
          <a:endParaRPr lang="en-IN" sz="1400" kern="1200" dirty="0"/>
        </a:p>
      </dsp:txBody>
      <dsp:txXfrm>
        <a:off x="4662443" y="4758846"/>
        <a:ext cx="1905516" cy="997092"/>
      </dsp:txXfrm>
    </dsp:sp>
    <dsp:sp modelId="{B44C5891-F3DB-4F19-87BA-644799C58CA7}">
      <dsp:nvSpPr>
        <dsp:cNvPr id="0" name=""/>
        <dsp:cNvSpPr/>
      </dsp:nvSpPr>
      <dsp:spPr>
        <a:xfrm>
          <a:off x="3292124" y="414303"/>
          <a:ext cx="4801949" cy="4801949"/>
        </a:xfrm>
        <a:custGeom>
          <a:avLst/>
          <a:gdLst/>
          <a:ahLst/>
          <a:cxnLst/>
          <a:rect l="0" t="0" r="0" b="0"/>
          <a:pathLst>
            <a:path>
              <a:moveTo>
                <a:pt x="1151517" y="4451227"/>
              </a:moveTo>
              <a:arcTo wR="2400974" hR="2400974" stAng="7281529" swAng="819573"/>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1A748CC-9689-4050-A6BD-0C1A7395D851}">
      <dsp:nvSpPr>
        <dsp:cNvPr id="0" name=""/>
        <dsp:cNvSpPr/>
      </dsp:nvSpPr>
      <dsp:spPr>
        <a:xfrm>
          <a:off x="2705009" y="3256773"/>
          <a:ext cx="1672683" cy="111710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Control DC Motors to execute movement</a:t>
          </a:r>
          <a:endParaRPr lang="en-IN" sz="1600" kern="1200" dirty="0"/>
        </a:p>
      </dsp:txBody>
      <dsp:txXfrm>
        <a:off x="2759541" y="3311305"/>
        <a:ext cx="1563619" cy="1008036"/>
      </dsp:txXfrm>
    </dsp:sp>
    <dsp:sp modelId="{20BBCA0C-6DA7-48CB-9E7B-9A7C604CB163}">
      <dsp:nvSpPr>
        <dsp:cNvPr id="0" name=""/>
        <dsp:cNvSpPr/>
      </dsp:nvSpPr>
      <dsp:spPr>
        <a:xfrm>
          <a:off x="3362768" y="530332"/>
          <a:ext cx="4801949" cy="4801949"/>
        </a:xfrm>
        <a:custGeom>
          <a:avLst/>
          <a:gdLst/>
          <a:ahLst/>
          <a:cxnLst/>
          <a:rect l="0" t="0" r="0" b="0"/>
          <a:pathLst>
            <a:path>
              <a:moveTo>
                <a:pt x="4903" y="2554346"/>
              </a:moveTo>
              <a:arcTo wR="2400974" hR="2400974" stAng="10580251" swAng="749886"/>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F4AA0E3-5BD9-453F-9975-0BD352FC356C}">
      <dsp:nvSpPr>
        <dsp:cNvPr id="0" name=""/>
        <dsp:cNvSpPr/>
      </dsp:nvSpPr>
      <dsp:spPr>
        <a:xfrm>
          <a:off x="2682125" y="984671"/>
          <a:ext cx="2023234" cy="140800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Monitor &amp; Control Remotely via ESP8266 Dashboard</a:t>
          </a:r>
          <a:endParaRPr lang="en-IN" sz="1600" kern="1200" dirty="0"/>
        </a:p>
      </dsp:txBody>
      <dsp:txXfrm>
        <a:off x="2750858" y="1053404"/>
        <a:ext cx="1885768" cy="1270542"/>
      </dsp:txXfrm>
    </dsp:sp>
    <dsp:sp modelId="{772A4140-6D62-4F42-A4DA-9DF0880D912B}">
      <dsp:nvSpPr>
        <dsp:cNvPr id="0" name=""/>
        <dsp:cNvSpPr/>
      </dsp:nvSpPr>
      <dsp:spPr>
        <a:xfrm>
          <a:off x="3372072" y="488188"/>
          <a:ext cx="4801949" cy="4801949"/>
        </a:xfrm>
        <a:custGeom>
          <a:avLst/>
          <a:gdLst/>
          <a:ahLst/>
          <a:cxnLst/>
          <a:rect l="0" t="0" r="0" b="0"/>
          <a:pathLst>
            <a:path>
              <a:moveTo>
                <a:pt x="1064125" y="406604"/>
              </a:moveTo>
              <a:arcTo wR="2400974" hR="2400974" stAng="14169936" swAng="666927"/>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9/3/layout/SpiralPicture">
  <dgm:title val=""/>
  <dgm:desc val=""/>
  <dgm:catLst>
    <dgm:cat type="picture" pri="4000"/>
    <dgm:cat type="pictureconvert" pri="4000"/>
  </dgm:catLst>
  <dgm:sampData>
    <dgm:dataModel>
      <dgm:ptLst>
        <dgm:pt modelId="0" type="doc"/>
        <dgm:pt modelId="1"/>
        <dgm:pt modelId="2"/>
        <dgm:pt modelId="3"/>
        <dgm:pt modelId="4"/>
        <dgm:pt modelId="5"/>
      </dgm:ptLst>
      <dgm:cxnLst>
        <dgm:cxn modelId="11" srcId="0" destId="1" srcOrd="0" destOrd="0"/>
        <dgm:cxn modelId="12" srcId="0" destId="2" srcOrd="0" destOrd="0"/>
        <dgm:cxn modelId="13" srcId="0" destId="3" srcOrd="0" destOrd="0"/>
        <dgm:cxn modelId="14" srcId="0" destId="4" srcOrd="0" destOrd="0"/>
        <dgm:cxn modelId="15" srcId="0" destId="5" srcOrd="0" destOrd="0"/>
      </dgm:cxnLst>
      <dgm:bg/>
      <dgm:whole/>
    </dgm:dataModel>
  </dgm:sampData>
  <dgm:styleData useDef="1">
    <dgm:dataModel>
      <dgm:ptLst/>
      <dgm:bg/>
      <dgm:whole/>
    </dgm:dataModel>
  </dgm:styleData>
  <dgm:clrData useDef="1">
    <dgm:dataModel>
      <dgm:ptLst/>
      <dgm:bg/>
      <dgm:whole/>
    </dgm:dataModel>
  </dgm:clrData>
  <dgm:layoutNode name="Name0">
    <dgm:varLst>
      <dgm:chMax val="5"/>
      <dgm:dir/>
    </dgm:varLst>
    <dgm:alg type="composite">
      <dgm:param type="ar" val="1.515"/>
    </dgm:alg>
    <dgm:shape xmlns:r="http://schemas.openxmlformats.org/officeDocument/2006/relationships" r:blip="">
      <dgm:adjLst/>
    </dgm:shape>
    <dgm:constrLst>
      <dgm:constr type="w" for="ch" forName="picts" refType="w"/>
      <dgm:constr type="h" for="ch" forName="picts" refType="h" fact="0.93"/>
      <dgm:constr type="b" for="ch" forName="txLine" refType="h"/>
      <dgm:constr type="w" for="ch" forName="txLine" refType="w"/>
      <dgm:constr type="h" for="ch" forName="txLine" refType="h" fact="0.07"/>
      <dgm:constr type="userD" for="des" refType="h" fact="0.016"/>
    </dgm:constrLst>
    <dgm:forEach name="Name1" axis="self" ptType="parTrans">
      <dgm:forEach name="Name2" axis="self" ptType="sibTrans" st="2">
        <dgm:forEach name="imageRepeat" axis="self">
          <dgm:layoutNode name="imageRepeatNode" styleLbl="alignNode1">
            <dgm:alg type="sp"/>
            <dgm:shape xmlns:r="http://schemas.openxmlformats.org/officeDocument/2006/relationships" type="rect" r:blip="" blipPhldr="1">
              <dgm:adjLst/>
            </dgm:shape>
            <dgm:presOf axis="self"/>
          </dgm:layoutNode>
        </dgm:forEach>
      </dgm:forEach>
    </dgm:forEach>
    <dgm:layoutNode name="picts">
      <dgm:alg type="composite"/>
      <dgm:shape xmlns:r="http://schemas.openxmlformats.org/officeDocument/2006/relationships" r:blip="">
        <dgm:adjLst/>
      </dgm:shape>
      <dgm:choose name="Name3">
        <dgm:if name="Name4" func="var" arg="dir" op="equ" val="norm">
          <dgm:constrLst>
            <dgm:constr type="userD"/>
            <dgm:constr type="w" for="ch" forName="space1" refType="h"/>
            <dgm:constr type="h" for="ch" forName="space1" refType="h"/>
            <dgm:constr type="r" for="ch" forName="space2" refType="w"/>
            <dgm:constr type="w" for="ch" forName="space2" refType="h" fact="0.608"/>
            <dgm:constr type="l" for="ch" forName="pictA1"/>
            <dgm:constr type="t" for="ch" forName="pictA1"/>
            <dgm:constr type="w" for="ch" forName="pictA1" refType="h"/>
            <dgm:constr type="h" for="ch" forName="pictA1" refType="h"/>
            <dgm:constr type="l" for="ch" forName="pictB1"/>
            <dgm:constr type="t" for="ch" forName="pictB1"/>
            <dgm:constr type="w" for="ch" forName="pictB1" refType="h"/>
            <dgm:constr type="h" for="ch" forName="pictB1" refType="h"/>
            <dgm:constr type="r" for="ch" forName="oneDotPict" refType="r" refFor="ch" refForName="pictA1"/>
            <dgm:constr type="b" for="ch" forName="oneDotPict" refType="b" refFor="ch" refForName="pictA1"/>
            <dgm:constr type="rOff" for="ch" forName="oneDotPict" refType="userD" fact="-1"/>
            <dgm:constr type="bOff" for="ch" forName="oneDotPict" refType="userD" fact="-1"/>
            <dgm:constr type="w" for="ch" forName="oneDotPict" refType="userD"/>
            <dgm:constr type="h" for="ch" forName="oneDotPict" refType="userD"/>
            <dgm:constr type="r" for="ch" forName="pictA2" refType="w"/>
            <dgm:constr type="t" for="ch" forName="pictA2"/>
            <dgm:constr type="w" for="ch" forName="pictA2" refType="h" fact="0.608"/>
            <dgm:constr type="h" for="ch" forName="pictA2" refType="h" fact="0.608"/>
            <dgm:constr type="r" for="ch" forName="pictB2" refType="w"/>
            <dgm:constr type="t" for="ch" forName="pictB2"/>
            <dgm:constr type="w" for="ch" forName="pictB2" refType="h" fact="0.608"/>
            <dgm:constr type="h" for="ch" forName="pictB2" refType="h" fact="0.608"/>
            <dgm:constr type="r" for="ch" forName="twoDotsPict" refType="r" refFor="ch" refForName="pictA2"/>
            <dgm:constr type="b" for="ch" forName="twoDotsPict" refType="b" refFor="ch" refForName="pictA2"/>
            <dgm:constr type="rOff" for="ch" forName="twoDotsPict" refType="userD" fact="-1"/>
            <dgm:constr type="bOff" for="ch" forName="twoDotsPict" refType="userD" fact="-1"/>
            <dgm:constr type="w" for="ch" forName="twoDotsPict" refType="userD" fact="2.5"/>
            <dgm:constr type="h" for="ch" forName="twoDotsPict" refType="userD"/>
            <dgm:constr type="r" for="ch" forName="pictA3" refType="w"/>
            <dgm:constr type="b" for="ch" forName="pictA3" refType="h"/>
            <dgm:constr type="w" for="ch" forName="pictA3" refType="h" fact="0.371"/>
            <dgm:constr type="h" for="ch" forName="pictA3" refType="h" fact="0.371"/>
            <dgm:constr type="r" for="ch" forName="pictB3" refType="w"/>
            <dgm:constr type="b" for="ch" forName="pictB3" refType="h"/>
            <dgm:constr type="w" for="ch" forName="pictB3" refType="h" fact="0.371"/>
            <dgm:constr type="h" for="ch" forName="pictB3" refType="h" fact="0.371"/>
            <dgm:constr type="r" for="ch" forName="threeDotsPict" refType="r" refFor="ch" refForName="pictA3"/>
            <dgm:constr type="b" for="ch" forName="threeDotsPict" refType="b" refFor="ch" refForName="pictA3"/>
            <dgm:constr type="rOff" for="ch" forName="threeDotsPict" refType="userD" fact="-1"/>
            <dgm:constr type="bOff" for="ch" forName="threeDotsPict" refType="userD" fact="-1"/>
            <dgm:constr type="w" for="ch" forName="threeDotsPict" refType="userD" fact="3.25"/>
            <dgm:constr type="h" for="ch" forName="threeDotsPict" refType="userD" fact="3.25"/>
            <dgm:constr type="l" for="ch" forName="pictA4" refType="l" refFor="ch" refForName="space2"/>
            <dgm:constr type="b" for="ch" forName="pictA4" refType="h"/>
            <dgm:constr type="w" for="ch" forName="pictA4" refType="h" fact="0.216"/>
            <dgm:constr type="h" for="ch" forName="pictA4" refType="h" fact="0.216"/>
            <dgm:constr type="l" for="ch" forName="pictB4" refType="l" refFor="ch" refForName="space2"/>
            <dgm:constr type="b" for="ch" forName="pictB4" refType="h"/>
            <dgm:constr type="w" for="ch" forName="pictB4" refType="h" fact="0.216"/>
            <dgm:constr type="h" for="ch" forName="pictB4" refType="h" fact="0.216"/>
            <dgm:constr type="r" for="ch" forName="fourDotsPict" refType="r" refFor="ch" refForName="pictA4"/>
            <dgm:constr type="b" for="ch" forName="fourDotsPict" refType="b" refFor="ch" refForName="pictA4"/>
            <dgm:constr type="rOff" for="ch" forName="fourDotsPict" refType="userD" fact="-1"/>
            <dgm:constr type="bOff" for="ch" forName="fourDotsPict" refType="userD" fact="-1"/>
            <dgm:constr type="w" for="ch" forName="fourDotsPict" refType="userD" fact="2.5"/>
            <dgm:constr type="h" for="ch" forName="fourDotsPict" refType="userD" fact="2.5"/>
            <dgm:constr type="l" for="ch" forName="pictA5" refType="l" refFor="ch" refForName="space2"/>
            <dgm:constr type="t" for="ch" forName="pictA5" refType="h" fact="0.629"/>
            <dgm:constr type="w" for="ch" forName="pictA5" refType="h" fact="0.216"/>
            <dgm:constr type="h" for="ch" forName="pictA5" refType="h" fact="0.133"/>
            <dgm:constr type="l" for="ch" forName="pictB5" refType="l" refFor="ch" refForName="space2"/>
            <dgm:constr type="t" for="ch" forName="pictB5" refType="h" fact="0.629"/>
            <dgm:constr type="w" for="ch" forName="pictB5" refType="h" fact="0.216"/>
            <dgm:constr type="h" for="ch" forName="pictB5" refType="h" fact="0.133"/>
            <dgm:constr type="r" for="ch" forName="fiveDotsPict" refType="r" refFor="ch" refForName="pictA5"/>
            <dgm:constr type="b" for="ch" forName="fiveDotsPict" refType="b" refFor="ch" refForName="pictA5"/>
            <dgm:constr type="rOff" for="ch" forName="fiveDotsPict" refType="userD" fact="-1"/>
            <dgm:constr type="bOff" for="ch" forName="fiveDotsPict" refType="userD" fact="-1"/>
            <dgm:constr type="w" for="ch" forName="fiveDotsPict" refType="userD" fact="3.25"/>
            <dgm:constr type="h" for="ch" forName="fiveDotsPict" refType="userD" fact="3.25"/>
          </dgm:constrLst>
        </dgm:if>
        <dgm:else name="Name5">
          <dgm:constrLst>
            <dgm:constr type="userD"/>
            <dgm:constr type="w" for="ch" forName="space1" refType="h"/>
            <dgm:constr type="h" for="ch" forName="space1" refType="h"/>
            <dgm:constr type="l" for="ch" forName="space2"/>
            <dgm:constr type="w" for="ch" forName="space2" refType="h" fact="0.608"/>
            <dgm:constr type="r" for="ch" forName="pictA1" refType="w"/>
            <dgm:constr type="t" for="ch" forName="pictA1"/>
            <dgm:constr type="w" for="ch" forName="pictA1" refType="h"/>
            <dgm:constr type="h" for="ch" forName="pictA1" refType="h"/>
            <dgm:constr type="r" for="ch" forName="pictB1" refType="w"/>
            <dgm:constr type="t" for="ch" forName="pictB1"/>
            <dgm:constr type="w" for="ch" forName="pictB1" refType="h"/>
            <dgm:constr type="h" for="ch" forName="pictB1" refType="h"/>
            <dgm:constr type="r" for="ch" forName="oneDotPict" refType="r" refFor="ch" refForName="pictA1"/>
            <dgm:constr type="b" for="ch" forName="oneDotPict" refType="b" refFor="ch" refForName="pictA1"/>
            <dgm:constr type="rOff" for="ch" forName="oneDotPict" refType="userD" fact="-1"/>
            <dgm:constr type="bOff" for="ch" forName="oneDotPict" refType="userD" fact="-1"/>
            <dgm:constr type="w" for="ch" forName="oneDotPict" refType="userD"/>
            <dgm:constr type="h" for="ch" forName="oneDotPict" refType="userD"/>
            <dgm:constr type="l" for="ch" forName="pictA2"/>
            <dgm:constr type="t" for="ch" forName="pictA2"/>
            <dgm:constr type="w" for="ch" forName="pictA2" refType="h" fact="0.608"/>
            <dgm:constr type="h" for="ch" forName="pictA2" refType="h" fact="0.608"/>
            <dgm:constr type="l" for="ch" forName="pictB2"/>
            <dgm:constr type="t" for="ch" forName="pictB2"/>
            <dgm:constr type="w" for="ch" forName="pictB2" refType="h" fact="0.608"/>
            <dgm:constr type="h" for="ch" forName="pictB2" refType="h" fact="0.608"/>
            <dgm:constr type="r" for="ch" forName="twoDotsPict" refType="r" refFor="ch" refForName="pictA2"/>
            <dgm:constr type="b" for="ch" forName="twoDotsPict" refType="b" refFor="ch" refForName="pictA2"/>
            <dgm:constr type="rOff" for="ch" forName="twoDotsPict" refType="userD" fact="-1"/>
            <dgm:constr type="bOff" for="ch" forName="twoDotsPict" refType="userD" fact="-1"/>
            <dgm:constr type="w" for="ch" forName="twoDotsPict" refType="userD" fact="2.5"/>
            <dgm:constr type="h" for="ch" forName="twoDotsPict" refType="userD"/>
            <dgm:constr type="l" for="ch" forName="pictA3"/>
            <dgm:constr type="b" for="ch" forName="pictA3" refType="h"/>
            <dgm:constr type="w" for="ch" forName="pictA3" refType="h" fact="0.371"/>
            <dgm:constr type="h" for="ch" forName="pictA3" refType="h" fact="0.371"/>
            <dgm:constr type="l" for="ch" forName="pictB3"/>
            <dgm:constr type="b" for="ch" forName="pictB3" refType="h"/>
            <dgm:constr type="w" for="ch" forName="pictB3" refType="h" fact="0.371"/>
            <dgm:constr type="h" for="ch" forName="pictB3" refType="h" fact="0.371"/>
            <dgm:constr type="r" for="ch" forName="threeDotsPict" refType="r" refFor="ch" refForName="pictA3"/>
            <dgm:constr type="b" for="ch" forName="threeDotsPict" refType="b" refFor="ch" refForName="pictA3"/>
            <dgm:constr type="rOff" for="ch" forName="threeDotsPict" refType="userD" fact="-1"/>
            <dgm:constr type="bOff" for="ch" forName="threeDotsPict" refType="userD" fact="-1"/>
            <dgm:constr type="w" for="ch" forName="threeDotsPict" refType="userD" fact="3.25"/>
            <dgm:constr type="h" for="ch" forName="threeDotsPict" refType="userD" fact="3.25"/>
            <dgm:constr type="r" for="ch" forName="pictA4" refType="r" refFor="ch" refForName="space2"/>
            <dgm:constr type="b" for="ch" forName="pictA4" refType="h"/>
            <dgm:constr type="w" for="ch" forName="pictA4" refType="h" fact="0.216"/>
            <dgm:constr type="h" for="ch" forName="pictA4" refType="h" fact="0.216"/>
            <dgm:constr type="r" for="ch" forName="pictB4" refType="r" refFor="ch" refForName="space2"/>
            <dgm:constr type="b" for="ch" forName="pictB4" refType="h"/>
            <dgm:constr type="w" for="ch" forName="pictB4" refType="h" fact="0.216"/>
            <dgm:constr type="h" for="ch" forName="pictB4" refType="h" fact="0.216"/>
            <dgm:constr type="r" for="ch" forName="fourDotsPict" refType="r" refFor="ch" refForName="pictA4"/>
            <dgm:constr type="b" for="ch" forName="fourDotsPict" refType="b" refFor="ch" refForName="pictA4"/>
            <dgm:constr type="rOff" for="ch" forName="fourDotsPict" refType="userD" fact="-1"/>
            <dgm:constr type="bOff" for="ch" forName="fourDotsPict" refType="userD" fact="-1"/>
            <dgm:constr type="w" for="ch" forName="fourDotsPict" refType="userD" fact="2.5"/>
            <dgm:constr type="h" for="ch" forName="fourDotsPict" refType="userD" fact="2.5"/>
            <dgm:constr type="r" for="ch" forName="pictA5" refType="r" refFor="ch" refForName="space2"/>
            <dgm:constr type="t" for="ch" forName="pictA5" refType="h" fact="0.629"/>
            <dgm:constr type="w" for="ch" forName="pictA5" refType="h" fact="0.216"/>
            <dgm:constr type="h" for="ch" forName="pictA5" refType="h" fact="0.133"/>
            <dgm:constr type="r" for="ch" forName="pictB5" refType="r" refFor="ch" refForName="space2"/>
            <dgm:constr type="t" for="ch" forName="pictB5" refType="h" fact="0.629"/>
            <dgm:constr type="w" for="ch" forName="pictB5" refType="h" fact="0.216"/>
            <dgm:constr type="h" for="ch" forName="pictB5" refType="h" fact="0.133"/>
            <dgm:constr type="r" for="ch" forName="fiveDotsPict" refType="r" refFor="ch" refForName="pictA5"/>
            <dgm:constr type="b" for="ch" forName="fiveDotsPict" refType="b" refFor="ch" refForName="pictA5"/>
            <dgm:constr type="rOff" for="ch" forName="fiveDotsPict" refType="userD" fact="-1"/>
            <dgm:constr type="bOff" for="ch" forName="fiveDotsPict" refType="userD" fact="-1"/>
            <dgm:constr type="w" for="ch" forName="fiveDotsPict" refType="userD" fact="3.25"/>
            <dgm:constr type="h" for="ch" forName="fiveDotsPict" refType="userD" fact="3.25"/>
          </dgm:constrLst>
        </dgm:else>
      </dgm:choose>
      <dgm:layoutNode name="space1">
        <dgm:alg type="sp"/>
        <dgm:shape xmlns:r="http://schemas.openxmlformats.org/officeDocument/2006/relationships" r:blip="">
          <dgm:adjLst/>
        </dgm:shape>
      </dgm:layoutNode>
      <dgm:layoutNode name="space2">
        <dgm:alg type="sp"/>
        <dgm:shape xmlns:r="http://schemas.openxmlformats.org/officeDocument/2006/relationships" r:blip="">
          <dgm:adjLst/>
        </dgm:shape>
      </dgm:layoutNode>
      <dgm:choose name="Name6">
        <dgm:if name="Name7" axis="ch" ptType="node" func="cnt" op="gte" val="1">
          <dgm:forEach name="Name8" axis="ch" ptType="sibTrans" hideLastTrans="0" cnt="1">
            <dgm:layoutNode name="pictA1">
              <dgm:alg type="sp"/>
              <dgm:shape xmlns:r="http://schemas.openxmlformats.org/officeDocument/2006/relationships" r:blip="">
                <dgm:adjLst/>
              </dgm:shape>
              <dgm:presOf/>
              <dgm:forEach name="Name9" ref="imageRepeat"/>
            </dgm:layoutNode>
            <dgm:layoutNode name="oneDotPict">
              <dgm:alg type="composite"/>
              <dgm:shape xmlns:r="http://schemas.openxmlformats.org/officeDocument/2006/relationships" r:blip="">
                <dgm:adjLst/>
              </dgm:shape>
              <dgm:presOf/>
              <dgm:constrLst>
                <dgm:constr type="userD"/>
                <dgm:constr type="w" for="ch" forName="dotPict_11" refType="userD"/>
                <dgm:constr type="h" for="ch" forName="dotPict_11" refType="userD"/>
              </dgm:constrLst>
              <dgm:layoutNode name="dotPict_11" styleLbl="solidFgAcc1">
                <dgm:alg type="sp"/>
                <dgm:shape xmlns:r="http://schemas.openxmlformats.org/officeDocument/2006/relationships" type="ellipse" r:blip="">
                  <dgm:adjLst/>
                </dgm:shape>
                <dgm:presOf/>
              </dgm:layoutNode>
            </dgm:layoutNode>
          </dgm:forEach>
        </dgm:if>
        <dgm:else name="Name10">
          <dgm:layoutNode name="pictB1" styleLbl="alignNode1">
            <dgm:alg type="sp"/>
            <dgm:shape xmlns:r="http://schemas.openxmlformats.org/officeDocument/2006/relationships" type="rect" r:blip="">
              <dgm:adjLst/>
            </dgm:shape>
            <dgm:presOf/>
          </dgm:layoutNode>
        </dgm:else>
      </dgm:choose>
      <dgm:choose name="Name11">
        <dgm:if name="Name12" axis="ch" ptType="node" func="cnt" op="gte" val="2">
          <dgm:forEach name="Name13" axis="ch" ptType="sibTrans" hideLastTrans="0" st="2" cnt="1">
            <dgm:layoutNode name="pictA2">
              <dgm:alg type="sp"/>
              <dgm:shape xmlns:r="http://schemas.openxmlformats.org/officeDocument/2006/relationships" r:blip="">
                <dgm:adjLst/>
              </dgm:shape>
              <dgm:presOf/>
              <dgm:forEach name="Name14" ref="imageRepeat"/>
            </dgm:layoutNode>
            <dgm:layoutNode name="twoDotsPict">
              <dgm:alg type="composite"/>
              <dgm:shape xmlns:r="http://schemas.openxmlformats.org/officeDocument/2006/relationships" r:blip="">
                <dgm:adjLst/>
              </dgm:shape>
              <dgm:presOf/>
              <dgm:constrLst>
                <dgm:constr type="userD"/>
                <dgm:constr type="w" for="ch" forName="dotPict_21" refType="userD"/>
                <dgm:constr type="h" for="ch" forName="dotPict_21" refType="userD"/>
                <dgm:constr type="l" for="ch" forName="dotPict_22" refType="userD" fact="1.5"/>
                <dgm:constr type="w" for="ch" forName="dotPict_22" refType="userD"/>
                <dgm:constr type="h" for="ch" forName="dotPict_22" refType="userD"/>
              </dgm:constrLst>
              <dgm:layoutNode name="dotPict_21" styleLbl="solidFgAcc1">
                <dgm:alg type="sp"/>
                <dgm:shape xmlns:r="http://schemas.openxmlformats.org/officeDocument/2006/relationships" type="ellipse" r:blip="">
                  <dgm:adjLst/>
                </dgm:shape>
                <dgm:presOf/>
              </dgm:layoutNode>
              <dgm:layoutNode name="dotPict_22" styleLbl="solidFgAcc1">
                <dgm:alg type="sp"/>
                <dgm:shape xmlns:r="http://schemas.openxmlformats.org/officeDocument/2006/relationships" type="ellipse" r:blip="">
                  <dgm:adjLst/>
                </dgm:shape>
                <dgm:presOf/>
              </dgm:layoutNode>
            </dgm:layoutNode>
          </dgm:forEach>
        </dgm:if>
        <dgm:else name="Name15">
          <dgm:layoutNode name="pictB2" styleLbl="alignNode1">
            <dgm:alg type="sp"/>
            <dgm:shape xmlns:r="http://schemas.openxmlformats.org/officeDocument/2006/relationships" type="rect" r:blip="">
              <dgm:adjLst/>
            </dgm:shape>
            <dgm:presOf/>
          </dgm:layoutNode>
        </dgm:else>
      </dgm:choose>
      <dgm:choose name="Name16">
        <dgm:if name="Name17" axis="ch" ptType="node" func="cnt" op="gte" val="3">
          <dgm:forEach name="Name18" axis="ch" ptType="sibTrans" hideLastTrans="0" st="3" cnt="1">
            <dgm:layoutNode name="pictA3">
              <dgm:alg type="sp"/>
              <dgm:shape xmlns:r="http://schemas.openxmlformats.org/officeDocument/2006/relationships" r:blip="">
                <dgm:adjLst/>
              </dgm:shape>
              <dgm:presOf/>
              <dgm:forEach name="Name19" ref="imageRepeat"/>
            </dgm:layoutNode>
            <dgm:layoutNode name="threeDotsPict">
              <dgm:alg type="composite"/>
              <dgm:shape xmlns:r="http://schemas.openxmlformats.org/officeDocument/2006/relationships" r:blip="">
                <dgm:adjLst/>
              </dgm:shape>
              <dgm:presOf/>
              <dgm:constrLst>
                <dgm:constr type="userD"/>
                <dgm:constr type="l" for="ch" forName="dotPict_31"/>
                <dgm:constr type="t" for="ch" forName="dotPict_31" refType="userD" fact="2.25"/>
                <dgm:constr type="w" for="ch" forName="dotPict_31" refType="userD"/>
                <dgm:constr type="h" for="ch" forName="dotPict_31" refType="userD"/>
                <dgm:constr type="l" for="ch" forName="dotPict_32" refType="userD" fact="1.125"/>
                <dgm:constr type="t" for="ch" forName="dotPict_32" refType="userD" fact="1.125"/>
                <dgm:constr type="w" for="ch" forName="dotPict_32" refType="userD"/>
                <dgm:constr type="h" for="ch" forName="dotPict_32" refType="userD"/>
                <dgm:constr type="l" for="ch" forName="dotPict_33" refType="userD" fact="2.25"/>
                <dgm:constr type="t" for="ch" forName="dotPict_33"/>
                <dgm:constr type="w" for="ch" forName="dotPict_33" refType="userD"/>
                <dgm:constr type="h" for="ch" forName="dotPict_33" refType="userD"/>
              </dgm:constrLst>
              <dgm:layoutNode name="dotPict_31" styleLbl="solidFgAcc1">
                <dgm:alg type="sp"/>
                <dgm:shape xmlns:r="http://schemas.openxmlformats.org/officeDocument/2006/relationships" type="ellipse" r:blip="">
                  <dgm:adjLst/>
                </dgm:shape>
                <dgm:presOf/>
              </dgm:layoutNode>
              <dgm:layoutNode name="dotPict_32" styleLbl="solidFgAcc1">
                <dgm:alg type="sp"/>
                <dgm:shape xmlns:r="http://schemas.openxmlformats.org/officeDocument/2006/relationships" type="ellipse" r:blip="">
                  <dgm:adjLst/>
                </dgm:shape>
                <dgm:presOf/>
              </dgm:layoutNode>
              <dgm:layoutNode name="dotPict_33" styleLbl="solidFgAcc1">
                <dgm:alg type="sp"/>
                <dgm:shape xmlns:r="http://schemas.openxmlformats.org/officeDocument/2006/relationships" type="ellipse" r:blip="">
                  <dgm:adjLst/>
                </dgm:shape>
                <dgm:presOf/>
              </dgm:layoutNode>
            </dgm:layoutNode>
          </dgm:forEach>
        </dgm:if>
        <dgm:else name="Name20">
          <dgm:layoutNode name="pictB3" styleLbl="alignNode1">
            <dgm:alg type="sp"/>
            <dgm:shape xmlns:r="http://schemas.openxmlformats.org/officeDocument/2006/relationships" type="rect" r:blip="">
              <dgm:adjLst/>
            </dgm:shape>
            <dgm:presOf/>
          </dgm:layoutNode>
        </dgm:else>
      </dgm:choose>
      <dgm:choose name="Name21">
        <dgm:if name="Name22" axis="ch" ptType="node" func="cnt" op="gte" val="4">
          <dgm:forEach name="Name23" axis="ch" ptType="sibTrans" hideLastTrans="0" st="4" cnt="1">
            <dgm:layoutNode name="pictA4">
              <dgm:alg type="sp"/>
              <dgm:shape xmlns:r="http://schemas.openxmlformats.org/officeDocument/2006/relationships" r:blip="">
                <dgm:adjLst/>
              </dgm:shape>
              <dgm:presOf/>
              <dgm:forEach name="Name24" ref="imageRepeat"/>
            </dgm:layoutNode>
            <dgm:layoutNode name="fourDotsPict">
              <dgm:alg type="composite"/>
              <dgm:shape xmlns:r="http://schemas.openxmlformats.org/officeDocument/2006/relationships" r:blip="">
                <dgm:adjLst/>
              </dgm:shape>
              <dgm:presOf/>
              <dgm:constrLst>
                <dgm:constr type="userD"/>
                <dgm:constr type="w" for="ch" forName="dotPict_41" refType="userD"/>
                <dgm:constr type="h" for="ch" forName="dotPict_41" refType="userD"/>
                <dgm:constr type="l" for="ch" forName="dotPict_42" refType="userD" fact="1.5"/>
                <dgm:constr type="w" for="ch" forName="dotPict_42" refType="userD"/>
                <dgm:constr type="h" for="ch" forName="dotPict_42" refType="userD"/>
                <dgm:constr type="t" for="ch" forName="dotPict_43" refType="userD" fact="1.5"/>
                <dgm:constr type="w" for="ch" forName="dotPict_43" refType="userD"/>
                <dgm:constr type="h" for="ch" forName="dotPict_43" refType="userD"/>
                <dgm:constr type="l" for="ch" forName="dotPict_44" refType="userD" fact="1.5"/>
                <dgm:constr type="t" for="ch" forName="dotPict_44" refType="userD" fact="1.5"/>
                <dgm:constr type="w" for="ch" forName="dotPict_44" refType="userD"/>
                <dgm:constr type="h" for="ch" forName="dotPict_44" refType="userD"/>
              </dgm:constrLst>
              <dgm:layoutNode name="dotPict_41" styleLbl="solidFgAcc1">
                <dgm:alg type="sp"/>
                <dgm:shape xmlns:r="http://schemas.openxmlformats.org/officeDocument/2006/relationships" type="ellipse" r:blip="">
                  <dgm:adjLst/>
                </dgm:shape>
                <dgm:presOf/>
              </dgm:layoutNode>
              <dgm:layoutNode name="dotPict_42" styleLbl="solidFgAcc1">
                <dgm:alg type="sp"/>
                <dgm:shape xmlns:r="http://schemas.openxmlformats.org/officeDocument/2006/relationships" type="ellipse" r:blip="">
                  <dgm:adjLst/>
                </dgm:shape>
                <dgm:presOf/>
              </dgm:layoutNode>
              <dgm:layoutNode name="dotPict_43" styleLbl="solidFgAcc1">
                <dgm:alg type="sp"/>
                <dgm:shape xmlns:r="http://schemas.openxmlformats.org/officeDocument/2006/relationships" type="ellipse" r:blip="">
                  <dgm:adjLst/>
                </dgm:shape>
                <dgm:presOf/>
              </dgm:layoutNode>
              <dgm:layoutNode name="dotPict_44" styleLbl="solidFgAcc1">
                <dgm:alg type="sp"/>
                <dgm:shape xmlns:r="http://schemas.openxmlformats.org/officeDocument/2006/relationships" type="ellipse" r:blip="">
                  <dgm:adjLst/>
                </dgm:shape>
                <dgm:presOf/>
              </dgm:layoutNode>
            </dgm:layoutNode>
          </dgm:forEach>
        </dgm:if>
        <dgm:else name="Name25">
          <dgm:layoutNode name="pictB4" styleLbl="alignNode1">
            <dgm:alg type="sp"/>
            <dgm:shape xmlns:r="http://schemas.openxmlformats.org/officeDocument/2006/relationships" type="rect" r:blip="">
              <dgm:adjLst/>
            </dgm:shape>
            <dgm:presOf/>
          </dgm:layoutNode>
        </dgm:else>
      </dgm:choose>
      <dgm:choose name="Name26">
        <dgm:if name="Name27" axis="ch" ptType="node" func="cnt" op="gte" val="5">
          <dgm:forEach name="Name28" axis="ch" ptType="sibTrans" hideLastTrans="0" st="5" cnt="1">
            <dgm:layoutNode name="pictA5">
              <dgm:alg type="sp"/>
              <dgm:shape xmlns:r="http://schemas.openxmlformats.org/officeDocument/2006/relationships" r:blip="">
                <dgm:adjLst/>
              </dgm:shape>
              <dgm:presOf/>
              <dgm:forEach name="Name29" ref="imageRepeat"/>
            </dgm:layoutNode>
            <dgm:layoutNode name="fiveDotsPict">
              <dgm:alg type="composite"/>
              <dgm:shape xmlns:r="http://schemas.openxmlformats.org/officeDocument/2006/relationships" r:blip="">
                <dgm:adjLst/>
              </dgm:shape>
              <dgm:presOf/>
              <dgm:constrLst>
                <dgm:constr type="userD"/>
                <dgm:constr type="l" for="ch" forName="dotPict_51"/>
                <dgm:constr type="t" for="ch" forName="dotPict_51" refType="userD" fact="2.25"/>
                <dgm:constr type="w" for="ch" forName="dotPict_51" refType="userD"/>
                <dgm:constr type="h" for="ch" forName="dotPict_51" refType="userD"/>
                <dgm:constr type="l" for="ch" forName="dotPict_52" refType="userD" fact="1.125"/>
                <dgm:constr type="t" for="ch" forName="dotPict_52" refType="userD" fact="1.125"/>
                <dgm:constr type="w" for="ch" forName="dotPict_52" refType="userD"/>
                <dgm:constr type="h" for="ch" forName="dotPict_52" refType="userD"/>
                <dgm:constr type="l" for="ch" forName="dotPict_53" refType="userD" fact="2.25"/>
                <dgm:constr type="t" for="ch" forName="dotPict_53"/>
                <dgm:constr type="w" for="ch" forName="dotPict_53" refType="userD"/>
                <dgm:constr type="h" for="ch" forName="dotPict_53" refType="userD"/>
                <dgm:constr type="l" for="ch" forName="dotPict_54"/>
                <dgm:constr type="t" for="ch" forName="dotPict_54"/>
                <dgm:constr type="w" for="ch" forName="dotPict_54" refType="userD"/>
                <dgm:constr type="h" for="ch" forName="dotPict_54" refType="userD"/>
                <dgm:constr type="l" for="ch" forName="dotPict_55" refType="userD" fact="2.25"/>
                <dgm:constr type="t" for="ch" forName="dotPict_55" refType="userD" fact="2.25"/>
                <dgm:constr type="w" for="ch" forName="dotPict_55" refType="userD"/>
                <dgm:constr type="h" for="ch" forName="dotPict_55" refType="userD"/>
              </dgm:constrLst>
              <dgm:layoutNode name="dotPict_51" styleLbl="solidFgAcc1">
                <dgm:alg type="sp"/>
                <dgm:shape xmlns:r="http://schemas.openxmlformats.org/officeDocument/2006/relationships" type="ellipse" r:blip="">
                  <dgm:adjLst/>
                </dgm:shape>
                <dgm:presOf/>
              </dgm:layoutNode>
              <dgm:layoutNode name="dotPict_52" styleLbl="solidFgAcc1">
                <dgm:alg type="sp"/>
                <dgm:shape xmlns:r="http://schemas.openxmlformats.org/officeDocument/2006/relationships" type="ellipse" r:blip="">
                  <dgm:adjLst/>
                </dgm:shape>
                <dgm:presOf/>
              </dgm:layoutNode>
              <dgm:layoutNode name="dotPict_53" styleLbl="solidFgAcc1">
                <dgm:alg type="sp"/>
                <dgm:shape xmlns:r="http://schemas.openxmlformats.org/officeDocument/2006/relationships" type="ellipse" r:blip="">
                  <dgm:adjLst/>
                </dgm:shape>
                <dgm:presOf/>
              </dgm:layoutNode>
              <dgm:layoutNode name="dotPict_54" styleLbl="solidFgAcc1">
                <dgm:alg type="sp"/>
                <dgm:shape xmlns:r="http://schemas.openxmlformats.org/officeDocument/2006/relationships" type="ellipse" r:blip="">
                  <dgm:adjLst/>
                </dgm:shape>
                <dgm:presOf/>
              </dgm:layoutNode>
              <dgm:layoutNode name="dotPict_55" styleLbl="solidFgAcc1">
                <dgm:alg type="sp"/>
                <dgm:shape xmlns:r="http://schemas.openxmlformats.org/officeDocument/2006/relationships" type="ellipse" r:blip="">
                  <dgm:adjLst/>
                </dgm:shape>
                <dgm:presOf/>
              </dgm:layoutNode>
            </dgm:layoutNode>
          </dgm:forEach>
        </dgm:if>
        <dgm:else name="Name30">
          <dgm:layoutNode name="pictB5" styleLbl="alignNode1">
            <dgm:alg type="sp"/>
            <dgm:shape xmlns:r="http://schemas.openxmlformats.org/officeDocument/2006/relationships" type="rect" r:blip="">
              <dgm:adjLst/>
            </dgm:shape>
            <dgm:presOf/>
          </dgm:layoutNode>
        </dgm:else>
      </dgm:choose>
    </dgm:layoutNode>
    <dgm:layoutNode name="txLine">
      <dgm:choose name="Name31">
        <dgm:if name="Name32" func="var" arg="dir" op="equ" val="norm">
          <dgm:alg type="lin">
            <dgm:param type="horzAlign" val="r"/>
          </dgm:alg>
        </dgm:if>
        <dgm:else name="Name33">
          <dgm:alg type="lin">
            <dgm:param type="horzAlign" val="l"/>
            <dgm:param type="linDir" val="fromR"/>
          </dgm:alg>
        </dgm:else>
      </dgm:choose>
      <dgm:constrLst>
        <dgm:constr type="primFontSz" for="ch" ptType="node" op="equ" val="65"/>
        <dgm:constr type="w" for="ch" ptType="node" refType="primFontSz" refFor="ch" refPtType="node" fact="0.5"/>
        <dgm:constr type="h" for="ch" ptType="node" refType="h"/>
      </dgm:constrLst>
      <dgm:ruleLst>
        <dgm:rule type="primFontSz" for="ch" ptType="node" val="5" fact="NaN" max="NaN"/>
      </dgm:ruleLst>
      <dgm:forEach name="Name34" axis="ch" ptType="node">
        <dgm:choose name="Name35">
          <dgm:if name="Name36" axis="self" ptType="node" func="pos" op="equ" val="1">
            <dgm:layoutNode name="oneDotTx">
              <dgm:alg type="composite"/>
              <dgm:shape xmlns:r="http://schemas.openxmlformats.org/officeDocument/2006/relationships" r:blip="">
                <dgm:adjLst/>
              </dgm:shape>
              <dgm:presOf/>
              <dgm:constrLst>
                <dgm:constr type="userD"/>
                <dgm:constr type="w" for="ch" forName="dotTx_11" refType="userD"/>
                <dgm:constr type="h" for="ch" forName="dotTx_11" refType="userD"/>
              </dgm:constrLst>
              <dgm:layoutNode name="dotTx_11" styleLbl="solidFgAcc1">
                <dgm:alg type="sp"/>
                <dgm:shape xmlns:r="http://schemas.openxmlformats.org/officeDocument/2006/relationships" type="ellipse" r:blip="">
                  <dgm:adjLst/>
                </dgm:shape>
                <dgm:presOf/>
              </dgm:layoutNode>
            </dgm:layoutNode>
            <dgm:layoutNode name="Name37"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38" axis="self" ptType="node" func="pos" op="equ" val="2">
            <dgm:layoutNode name="twoDotsTx">
              <dgm:alg type="composite"/>
              <dgm:shape xmlns:r="http://schemas.openxmlformats.org/officeDocument/2006/relationships" r:blip="">
                <dgm:adjLst/>
              </dgm:shape>
              <dgm:presOf/>
              <dgm:constrLst>
                <dgm:constr type="userD"/>
                <dgm:constr type="w" for="ch" forName="dotTx_21" refType="userD"/>
                <dgm:constr type="h" for="ch" forName="dotTx_21" refType="userD"/>
                <dgm:constr type="l" for="ch" forName="dotTx_22" refType="userD" fact="1.5"/>
                <dgm:constr type="w" for="ch" forName="dotTx_22" refType="userD"/>
                <dgm:constr type="h" for="ch" forName="dotTx_22" refType="userD"/>
              </dgm:constrLst>
              <dgm:layoutNode name="dotTx_21" styleLbl="solidFgAcc1">
                <dgm:alg type="sp"/>
                <dgm:shape xmlns:r="http://schemas.openxmlformats.org/officeDocument/2006/relationships" type="ellipse" r:blip="">
                  <dgm:adjLst/>
                </dgm:shape>
                <dgm:presOf/>
              </dgm:layoutNode>
              <dgm:layoutNode name="dotTx_22" styleLbl="solidFgAcc1">
                <dgm:alg type="sp"/>
                <dgm:shape xmlns:r="http://schemas.openxmlformats.org/officeDocument/2006/relationships" type="ellipse" r:blip="">
                  <dgm:adjLst/>
                </dgm:shape>
                <dgm:presOf/>
              </dgm:layoutNode>
            </dgm:layoutNode>
            <dgm:layoutNode name="Name39"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0" axis="self" ptType="node" func="pos" op="equ" val="3">
            <dgm:layoutNode name="threeDotsTx">
              <dgm:alg type="composite"/>
              <dgm:shape xmlns:r="http://schemas.openxmlformats.org/officeDocument/2006/relationships" r:blip="">
                <dgm:adjLst/>
              </dgm:shape>
              <dgm:presOf/>
              <dgm:constrLst>
                <dgm:constr type="userD"/>
                <dgm:constr type="l" for="ch" forName="dotTx_31"/>
                <dgm:constr type="t" for="ch" forName="dotTx_31" refType="userD" fact="2.25"/>
                <dgm:constr type="w" for="ch" forName="dotTx_31" refType="userD"/>
                <dgm:constr type="h" for="ch" forName="dotTx_31" refType="userD"/>
                <dgm:constr type="l" for="ch" forName="dotTx_32" refType="userD" fact="1.125"/>
                <dgm:constr type="t" for="ch" forName="dotTx_32" refType="userD" fact="1.125"/>
                <dgm:constr type="w" for="ch" forName="dotTx_32" refType="userD"/>
                <dgm:constr type="h" for="ch" forName="dotTx_32" refType="userD"/>
                <dgm:constr type="l" for="ch" forName="dotTx_33" refType="userD" fact="2.25"/>
                <dgm:constr type="t" for="ch" forName="dotTx_33"/>
                <dgm:constr type="w" for="ch" forName="dotTx_33" refType="userD"/>
                <dgm:constr type="h" for="ch" forName="dotTx_33" refType="userD"/>
              </dgm:constrLst>
              <dgm:layoutNode name="dotTx_31" styleLbl="solidFgAcc1">
                <dgm:alg type="sp"/>
                <dgm:shape xmlns:r="http://schemas.openxmlformats.org/officeDocument/2006/relationships" type="ellipse" r:blip="">
                  <dgm:adjLst/>
                </dgm:shape>
                <dgm:presOf/>
              </dgm:layoutNode>
              <dgm:layoutNode name="dotTx_32" styleLbl="solidFgAcc1">
                <dgm:alg type="sp"/>
                <dgm:shape xmlns:r="http://schemas.openxmlformats.org/officeDocument/2006/relationships" type="ellipse" r:blip="">
                  <dgm:adjLst/>
                </dgm:shape>
                <dgm:presOf/>
              </dgm:layoutNode>
              <dgm:layoutNode name="dotTx_33" styleLbl="solidFgAcc1">
                <dgm:alg type="sp"/>
                <dgm:shape xmlns:r="http://schemas.openxmlformats.org/officeDocument/2006/relationships" type="ellipse" r:blip="">
                  <dgm:adjLst/>
                </dgm:shape>
                <dgm:presOf/>
              </dgm:layoutNode>
            </dgm:layoutNode>
            <dgm:layoutNode name="Name41"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2" axis="self" ptType="node" func="pos" op="equ" val="4">
            <dgm:layoutNode name="fourDotsTx">
              <dgm:alg type="composite"/>
              <dgm:shape xmlns:r="http://schemas.openxmlformats.org/officeDocument/2006/relationships" r:blip="">
                <dgm:adjLst/>
              </dgm:shape>
              <dgm:presOf/>
              <dgm:constrLst>
                <dgm:constr type="userD"/>
                <dgm:constr type="w" for="ch" forName="dotTx_41" refType="userD"/>
                <dgm:constr type="h" for="ch" forName="dotTx_41" refType="userD"/>
                <dgm:constr type="l" for="ch" forName="dotTx_42" refType="userD" fact="1.5"/>
                <dgm:constr type="w" for="ch" forName="dotTx_42" refType="userD"/>
                <dgm:constr type="h" for="ch" forName="dotTx_42" refType="userD"/>
                <dgm:constr type="t" for="ch" forName="dotTx_43" refType="userD" fact="1.5"/>
                <dgm:constr type="w" for="ch" forName="dotTx_43" refType="userD"/>
                <dgm:constr type="h" for="ch" forName="dotTx_43" refType="userD"/>
                <dgm:constr type="l" for="ch" forName="dotTx_44" refType="userD" fact="1.5"/>
                <dgm:constr type="t" for="ch" forName="dotTx_44" refType="userD" fact="1.5"/>
                <dgm:constr type="w" for="ch" forName="dotTx_44" refType="userD"/>
                <dgm:constr type="h" for="ch" forName="dotTx_44" refType="userD"/>
              </dgm:constrLst>
              <dgm:layoutNode name="dotTx_41" styleLbl="solidFgAcc1">
                <dgm:alg type="sp"/>
                <dgm:shape xmlns:r="http://schemas.openxmlformats.org/officeDocument/2006/relationships" type="ellipse" r:blip="">
                  <dgm:adjLst/>
                </dgm:shape>
                <dgm:presOf/>
              </dgm:layoutNode>
              <dgm:layoutNode name="dotTx_42" styleLbl="solidFgAcc1">
                <dgm:alg type="sp"/>
                <dgm:shape xmlns:r="http://schemas.openxmlformats.org/officeDocument/2006/relationships" type="ellipse" r:blip="">
                  <dgm:adjLst/>
                </dgm:shape>
                <dgm:presOf/>
              </dgm:layoutNode>
              <dgm:layoutNode name="dotTx_43" styleLbl="solidFgAcc1">
                <dgm:alg type="sp"/>
                <dgm:shape xmlns:r="http://schemas.openxmlformats.org/officeDocument/2006/relationships" type="ellipse" r:blip="">
                  <dgm:adjLst/>
                </dgm:shape>
                <dgm:presOf/>
              </dgm:layoutNode>
              <dgm:layoutNode name="dotTx_44" styleLbl="solidFgAcc1">
                <dgm:alg type="sp"/>
                <dgm:shape xmlns:r="http://schemas.openxmlformats.org/officeDocument/2006/relationships" type="ellipse" r:blip="">
                  <dgm:adjLst/>
                </dgm:shape>
                <dgm:presOf/>
              </dgm:layoutNode>
            </dgm:layoutNode>
            <dgm:layoutNode name="Name43"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4" axis="self" ptType="node" func="pos" op="equ" val="5">
            <dgm:layoutNode name="fiveDotsTx">
              <dgm:alg type="composite"/>
              <dgm:shape xmlns:r="http://schemas.openxmlformats.org/officeDocument/2006/relationships" r:blip="">
                <dgm:adjLst/>
              </dgm:shape>
              <dgm:presOf/>
              <dgm:constrLst>
                <dgm:constr type="userD"/>
                <dgm:constr type="l" for="ch" forName="dotTx_51"/>
                <dgm:constr type="t" for="ch" forName="dotTx_51" refType="userD" fact="2.25"/>
                <dgm:constr type="w" for="ch" forName="dotTx_51" refType="userD"/>
                <dgm:constr type="h" for="ch" forName="dotTx_51" refType="userD"/>
                <dgm:constr type="l" for="ch" forName="dotTx_52" refType="userD" fact="1.125"/>
                <dgm:constr type="t" for="ch" forName="dotTx_52" refType="userD" fact="1.125"/>
                <dgm:constr type="w" for="ch" forName="dotTx_52" refType="userD"/>
                <dgm:constr type="h" for="ch" forName="dotTx_52" refType="userD"/>
                <dgm:constr type="l" for="ch" forName="dotTx_53" refType="userD" fact="2.25"/>
                <dgm:constr type="t" for="ch" forName="dotTx_53"/>
                <dgm:constr type="w" for="ch" forName="dotTx_53" refType="userD"/>
                <dgm:constr type="h" for="ch" forName="dotTx_53" refType="userD"/>
                <dgm:constr type="l" for="ch" forName="dotTx_54"/>
                <dgm:constr type="t" for="ch" forName="dotTx_54"/>
                <dgm:constr type="w" for="ch" forName="dotTx_54" refType="userD"/>
                <dgm:constr type="h" for="ch" forName="dotTx_54" refType="userD"/>
                <dgm:constr type="l" for="ch" forName="dotTx_55" refType="userD" fact="2.25"/>
                <dgm:constr type="t" for="ch" forName="dotTx_55" refType="userD" fact="2.25"/>
                <dgm:constr type="w" for="ch" forName="dotTx_55" refType="userD"/>
                <dgm:constr type="h" for="ch" forName="dotTx_55" refType="userD"/>
              </dgm:constrLst>
              <dgm:layoutNode name="dotTx_51" styleLbl="solidFgAcc1">
                <dgm:alg type="sp"/>
                <dgm:shape xmlns:r="http://schemas.openxmlformats.org/officeDocument/2006/relationships" type="ellipse" r:blip="">
                  <dgm:adjLst/>
                </dgm:shape>
                <dgm:presOf/>
              </dgm:layoutNode>
              <dgm:layoutNode name="dotTx_52" styleLbl="solidFgAcc1">
                <dgm:alg type="sp"/>
                <dgm:shape xmlns:r="http://schemas.openxmlformats.org/officeDocument/2006/relationships" type="ellipse" r:blip="">
                  <dgm:adjLst/>
                </dgm:shape>
                <dgm:presOf/>
              </dgm:layoutNode>
              <dgm:layoutNode name="dotTx_53" styleLbl="solidFgAcc1">
                <dgm:alg type="sp"/>
                <dgm:shape xmlns:r="http://schemas.openxmlformats.org/officeDocument/2006/relationships" type="ellipse" r:blip="">
                  <dgm:adjLst/>
                </dgm:shape>
                <dgm:presOf/>
              </dgm:layoutNode>
              <dgm:layoutNode name="dotTx_54" styleLbl="solidFgAcc1">
                <dgm:alg type="sp"/>
                <dgm:shape xmlns:r="http://schemas.openxmlformats.org/officeDocument/2006/relationships" type="ellipse" r:blip="">
                  <dgm:adjLst/>
                </dgm:shape>
                <dgm:presOf/>
              </dgm:layoutNode>
              <dgm:layoutNode name="dotTx_55" styleLbl="solidFgAcc1">
                <dgm:alg type="sp"/>
                <dgm:shape xmlns:r="http://schemas.openxmlformats.org/officeDocument/2006/relationships" type="ellipse" r:blip="">
                  <dgm:adjLst/>
                </dgm:shape>
                <dgm:presOf/>
              </dgm:layoutNode>
            </dgm:layoutNode>
            <dgm:layoutNode name="Name45"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else name="Name46"/>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2026</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KkOees-6U0QxOTQVX_9ONE8qKYEgwv7Y/view?usp=sharing" TargetMode="External"/><Relationship Id="rId2" Type="http://schemas.openxmlformats.org/officeDocument/2006/relationships/hyperlink" Target="https://drive.google.com/file/d/1VuG7yc4Ot1ggZTJQjnnI_MrVZecca8W-/view?usp=sharing" TargetMode="External"/><Relationship Id="rId1" Type="http://schemas.openxmlformats.org/officeDocument/2006/relationships/slideLayout" Target="../slideLayouts/slideLayout5.xml"/><Relationship Id="rId4" Type="http://schemas.openxmlformats.org/officeDocument/2006/relationships/hyperlink" Target="https://drive.google.com/file/d/1LdfUdhuAE3FAPe3uHngrw83yyJG93dnK/view?usp=drive_link"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0" y="1"/>
            <a:ext cx="12192000" cy="6858000"/>
          </a:xfrm>
        </p:spPr>
        <p:txBody>
          <a:bodyPr anchor="t"/>
          <a:lstStyle/>
          <a:p>
            <a:br>
              <a:rPr lang="en-US" sz="2400" b="0" i="1" dirty="0">
                <a:latin typeface="Aptos" panose="020B0004020202020204" pitchFamily="34" charset="0"/>
              </a:rPr>
            </a:br>
            <a:br>
              <a:rPr lang="en-US" sz="2000" b="0" dirty="0">
                <a:latin typeface="Aptos" panose="020B0004020202020204" pitchFamily="34" charset="0"/>
              </a:rPr>
            </a:br>
            <a:r>
              <a:rPr lang="en-US" sz="4000" u="sng" dirty="0">
                <a:solidFill>
                  <a:srgbClr val="FF0000"/>
                </a:solidFill>
              </a:rPr>
              <a:t>OBSTACLE AVOIDING ROBOT</a:t>
            </a:r>
            <a:br>
              <a:rPr lang="en-US" sz="2000" dirty="0"/>
            </a:br>
            <a:r>
              <a:rPr lang="en-US" sz="2000" dirty="0"/>
              <a:t>End-Term Project Report </a:t>
            </a:r>
            <a:br>
              <a:rPr lang="en-US" sz="2000" dirty="0"/>
            </a:br>
            <a:r>
              <a:rPr lang="en-US" sz="2000" dirty="0"/>
              <a:t>For </a:t>
            </a:r>
            <a:br>
              <a:rPr lang="en-US" sz="2000" dirty="0"/>
            </a:br>
            <a:r>
              <a:rPr lang="en-US" sz="2000" dirty="0"/>
              <a:t>Practical Robotics Projects with Arduino (CSE 4571)</a:t>
            </a:r>
            <a:br>
              <a:rPr lang="en-US" sz="2000" dirty="0"/>
            </a:br>
            <a:r>
              <a:rPr lang="en-US" sz="2000" dirty="0"/>
              <a:t> Submitted by </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r>
              <a:rPr lang="en-US" sz="2000" dirty="0">
                <a:solidFill>
                  <a:srgbClr val="C00000"/>
                </a:solidFill>
              </a:rPr>
              <a:t>B. Tech. 7th Semester, CSE</a:t>
            </a:r>
            <a:br>
              <a:rPr lang="en-US" sz="2000" dirty="0"/>
            </a:br>
            <a:br>
              <a:rPr lang="en-US" sz="2000" dirty="0"/>
            </a:br>
            <a:r>
              <a:rPr lang="en-US" sz="2000" dirty="0">
                <a:solidFill>
                  <a:schemeClr val="accent1">
                    <a:lumMod val="90000"/>
                  </a:schemeClr>
                </a:solidFill>
              </a:rPr>
              <a:t>Project </a:t>
            </a:r>
            <a:r>
              <a:rPr lang="en-US" sz="2000" dirty="0" err="1">
                <a:solidFill>
                  <a:schemeClr val="accent1">
                    <a:lumMod val="90000"/>
                  </a:schemeClr>
                </a:solidFill>
              </a:rPr>
              <a:t>Supervisor:Siddharth</a:t>
            </a:r>
            <a:r>
              <a:rPr lang="en-US" sz="2000" dirty="0">
                <a:solidFill>
                  <a:schemeClr val="accent1">
                    <a:lumMod val="90000"/>
                  </a:schemeClr>
                </a:solidFill>
              </a:rPr>
              <a:t> SAHANY</a:t>
            </a:r>
            <a:endParaRPr lang="en-US" dirty="0">
              <a:solidFill>
                <a:schemeClr val="accent1">
                  <a:lumMod val="90000"/>
                </a:schemeClr>
              </a:solidFill>
            </a:endParaRPr>
          </a:p>
        </p:txBody>
      </p:sp>
      <p:graphicFrame>
        <p:nvGraphicFramePr>
          <p:cNvPr id="4" name="Table 3">
            <a:extLst>
              <a:ext uri="{FF2B5EF4-FFF2-40B4-BE49-F238E27FC236}">
                <a16:creationId xmlns:a16="http://schemas.microsoft.com/office/drawing/2014/main" id="{5935B06D-083C-3EEC-80BB-1588E7F1483B}"/>
              </a:ext>
            </a:extLst>
          </p:cNvPr>
          <p:cNvGraphicFramePr>
            <a:graphicFrameLocks noGrp="1"/>
          </p:cNvGraphicFramePr>
          <p:nvPr>
            <p:extLst>
              <p:ext uri="{D42A27DB-BD31-4B8C-83A1-F6EECF244321}">
                <p14:modId xmlns:p14="http://schemas.microsoft.com/office/powerpoint/2010/main" val="1873714595"/>
              </p:ext>
            </p:extLst>
          </p:nvPr>
        </p:nvGraphicFramePr>
        <p:xfrm>
          <a:off x="2400300" y="2669748"/>
          <a:ext cx="7974013" cy="2590800"/>
        </p:xfrm>
        <a:graphic>
          <a:graphicData uri="http://schemas.openxmlformats.org/drawingml/2006/table">
            <a:tbl>
              <a:tblPr firstRow="1" bandRow="1">
                <a:tableStyleId>{3B4B98B0-60AC-42C2-AFA5-B58CD77FA1E5}</a:tableStyleId>
              </a:tblPr>
              <a:tblGrid>
                <a:gridCol w="3910013">
                  <a:extLst>
                    <a:ext uri="{9D8B030D-6E8A-4147-A177-3AD203B41FA5}">
                      <a16:colId xmlns:a16="http://schemas.microsoft.com/office/drawing/2014/main" val="4158389485"/>
                    </a:ext>
                  </a:extLst>
                </a:gridCol>
                <a:gridCol w="4064000">
                  <a:extLst>
                    <a:ext uri="{9D8B030D-6E8A-4147-A177-3AD203B41FA5}">
                      <a16:colId xmlns:a16="http://schemas.microsoft.com/office/drawing/2014/main" val="750679690"/>
                    </a:ext>
                  </a:extLst>
                </a:gridCol>
              </a:tblGrid>
              <a:tr h="0">
                <a:tc>
                  <a:txBody>
                    <a:bodyPr/>
                    <a:lstStyle/>
                    <a:p>
                      <a:r>
                        <a:rPr lang="en-IN" dirty="0"/>
                        <a:t>Name </a:t>
                      </a:r>
                    </a:p>
                  </a:txBody>
                  <a:tcPr>
                    <a:solidFill>
                      <a:srgbClr val="FFEFEF"/>
                    </a:solidFill>
                  </a:tcPr>
                </a:tc>
                <a:tc>
                  <a:txBody>
                    <a:bodyPr/>
                    <a:lstStyle/>
                    <a:p>
                      <a:r>
                        <a:rPr lang="en-IN" dirty="0" err="1"/>
                        <a:t>Regd</a:t>
                      </a:r>
                      <a:r>
                        <a:rPr lang="en-IN" dirty="0"/>
                        <a:t> No.</a:t>
                      </a:r>
                    </a:p>
                  </a:txBody>
                  <a:tcPr>
                    <a:solidFill>
                      <a:srgbClr val="FFEFEF"/>
                    </a:solidFill>
                  </a:tcPr>
                </a:tc>
                <a:extLst>
                  <a:ext uri="{0D108BD9-81ED-4DB2-BD59-A6C34878D82A}">
                    <a16:rowId xmlns:a16="http://schemas.microsoft.com/office/drawing/2014/main" val="665645482"/>
                  </a:ext>
                </a:extLst>
              </a:tr>
              <a:tr h="370840">
                <a:tc>
                  <a:txBody>
                    <a:bodyPr/>
                    <a:lstStyle/>
                    <a:p>
                      <a:r>
                        <a:rPr lang="en-IN" dirty="0"/>
                        <a:t>RAJ CHOITHRAMANI</a:t>
                      </a:r>
                    </a:p>
                  </a:txBody>
                  <a:tcPr>
                    <a:solidFill>
                      <a:srgbClr val="FFEFEF"/>
                    </a:solidFill>
                  </a:tcPr>
                </a:tc>
                <a:tc>
                  <a:txBody>
                    <a:bodyPr/>
                    <a:lstStyle/>
                    <a:p>
                      <a:r>
                        <a:rPr lang="en-IN" dirty="0"/>
                        <a:t>2241003028</a:t>
                      </a:r>
                    </a:p>
                  </a:txBody>
                  <a:tcPr>
                    <a:solidFill>
                      <a:srgbClr val="FFEFEF"/>
                    </a:solidFill>
                  </a:tcPr>
                </a:tc>
                <a:extLst>
                  <a:ext uri="{0D108BD9-81ED-4DB2-BD59-A6C34878D82A}">
                    <a16:rowId xmlns:a16="http://schemas.microsoft.com/office/drawing/2014/main" val="1151115465"/>
                  </a:ext>
                </a:extLst>
              </a:tr>
              <a:tr h="370840">
                <a:tc>
                  <a:txBody>
                    <a:bodyPr/>
                    <a:lstStyle/>
                    <a:p>
                      <a:r>
                        <a:rPr lang="en-IN" dirty="0"/>
                        <a:t>SILOMZI GUMBO</a:t>
                      </a:r>
                    </a:p>
                  </a:txBody>
                  <a:tcPr>
                    <a:solidFill>
                      <a:srgbClr val="FFEFEF"/>
                    </a:solidFill>
                  </a:tcPr>
                </a:tc>
                <a:tc>
                  <a:txBody>
                    <a:bodyPr/>
                    <a:lstStyle/>
                    <a:p>
                      <a:r>
                        <a:rPr lang="en-IN" dirty="0"/>
                        <a:t>2241007062</a:t>
                      </a:r>
                    </a:p>
                  </a:txBody>
                  <a:tcPr>
                    <a:solidFill>
                      <a:srgbClr val="FFEFEF"/>
                    </a:solidFill>
                  </a:tcPr>
                </a:tc>
                <a:extLst>
                  <a:ext uri="{0D108BD9-81ED-4DB2-BD59-A6C34878D82A}">
                    <a16:rowId xmlns:a16="http://schemas.microsoft.com/office/drawing/2014/main" val="1963560609"/>
                  </a:ext>
                </a:extLst>
              </a:tr>
              <a:tr h="370840">
                <a:tc>
                  <a:txBody>
                    <a:bodyPr/>
                    <a:lstStyle/>
                    <a:p>
                      <a:r>
                        <a:rPr lang="en-IN" dirty="0"/>
                        <a:t>ISHIKA MOURIYA</a:t>
                      </a:r>
                    </a:p>
                  </a:txBody>
                  <a:tcPr>
                    <a:solidFill>
                      <a:srgbClr val="FFEFEF"/>
                    </a:solidFill>
                  </a:tcPr>
                </a:tc>
                <a:tc>
                  <a:txBody>
                    <a:bodyPr/>
                    <a:lstStyle/>
                    <a:p>
                      <a:r>
                        <a:rPr lang="en-IN" dirty="0"/>
                        <a:t>2241013366</a:t>
                      </a:r>
                    </a:p>
                  </a:txBody>
                  <a:tcPr>
                    <a:solidFill>
                      <a:srgbClr val="FFEFEF"/>
                    </a:solidFill>
                  </a:tcPr>
                </a:tc>
                <a:extLst>
                  <a:ext uri="{0D108BD9-81ED-4DB2-BD59-A6C34878D82A}">
                    <a16:rowId xmlns:a16="http://schemas.microsoft.com/office/drawing/2014/main" val="1874632877"/>
                  </a:ext>
                </a:extLst>
              </a:tr>
              <a:tr h="370840">
                <a:tc>
                  <a:txBody>
                    <a:bodyPr/>
                    <a:lstStyle/>
                    <a:p>
                      <a:r>
                        <a:rPr lang="en-IN" dirty="0"/>
                        <a:t>NISHIKA MOURIYA</a:t>
                      </a:r>
                    </a:p>
                  </a:txBody>
                  <a:tcPr>
                    <a:solidFill>
                      <a:srgbClr val="FFEFEF"/>
                    </a:solidFill>
                  </a:tcPr>
                </a:tc>
                <a:tc>
                  <a:txBody>
                    <a:bodyPr/>
                    <a:lstStyle/>
                    <a:p>
                      <a:r>
                        <a:rPr lang="en-IN" dirty="0"/>
                        <a:t>2241013367</a:t>
                      </a:r>
                    </a:p>
                  </a:txBody>
                  <a:tcPr>
                    <a:solidFill>
                      <a:srgbClr val="FFEFEF"/>
                    </a:solidFill>
                  </a:tcPr>
                </a:tc>
                <a:extLst>
                  <a:ext uri="{0D108BD9-81ED-4DB2-BD59-A6C34878D82A}">
                    <a16:rowId xmlns:a16="http://schemas.microsoft.com/office/drawing/2014/main" val="1205244905"/>
                  </a:ext>
                </a:extLst>
              </a:tr>
              <a:tr h="370840">
                <a:tc>
                  <a:txBody>
                    <a:bodyPr/>
                    <a:lstStyle/>
                    <a:p>
                      <a:r>
                        <a:rPr lang="en-IN" dirty="0"/>
                        <a:t>SWAYAM MOHAPATRA</a:t>
                      </a:r>
                    </a:p>
                  </a:txBody>
                  <a:tcPr>
                    <a:solidFill>
                      <a:srgbClr val="FFEFEF"/>
                    </a:solidFill>
                  </a:tcPr>
                </a:tc>
                <a:tc>
                  <a:txBody>
                    <a:bodyPr/>
                    <a:lstStyle/>
                    <a:p>
                      <a:r>
                        <a:rPr lang="en-IN" dirty="0"/>
                        <a:t>2241013348</a:t>
                      </a:r>
                    </a:p>
                  </a:txBody>
                  <a:tcPr>
                    <a:solidFill>
                      <a:srgbClr val="FFEFEF"/>
                    </a:solidFill>
                  </a:tcPr>
                </a:tc>
                <a:extLst>
                  <a:ext uri="{0D108BD9-81ED-4DB2-BD59-A6C34878D82A}">
                    <a16:rowId xmlns:a16="http://schemas.microsoft.com/office/drawing/2014/main" val="3359557507"/>
                  </a:ext>
                </a:extLst>
              </a:tr>
              <a:tr h="370840">
                <a:tc>
                  <a:txBody>
                    <a:bodyPr/>
                    <a:lstStyle/>
                    <a:p>
                      <a:r>
                        <a:rPr lang="en-IN"/>
                        <a:t>SWASTIK MULLICK</a:t>
                      </a:r>
                      <a:endParaRPr lang="en-IN" dirty="0"/>
                    </a:p>
                  </a:txBody>
                  <a:tcPr>
                    <a:solidFill>
                      <a:srgbClr val="FFEFEF"/>
                    </a:solidFill>
                  </a:tcPr>
                </a:tc>
                <a:tc>
                  <a:txBody>
                    <a:bodyPr/>
                    <a:lstStyle/>
                    <a:p>
                      <a:r>
                        <a:rPr lang="en-IN" dirty="0"/>
                        <a:t>2241013379</a:t>
                      </a:r>
                    </a:p>
                  </a:txBody>
                  <a:tcPr>
                    <a:solidFill>
                      <a:srgbClr val="FFEFEF"/>
                    </a:solidFill>
                  </a:tcPr>
                </a:tc>
                <a:extLst>
                  <a:ext uri="{0D108BD9-81ED-4DB2-BD59-A6C34878D82A}">
                    <a16:rowId xmlns:a16="http://schemas.microsoft.com/office/drawing/2014/main" val="662552500"/>
                  </a:ext>
                </a:extLst>
              </a:tr>
            </a:tbl>
          </a:graphicData>
        </a:graphic>
      </p:graphicFrame>
      <p:pic>
        <p:nvPicPr>
          <p:cNvPr id="5" name="Picture">
            <a:extLst>
              <a:ext uri="{FF2B5EF4-FFF2-40B4-BE49-F238E27FC236}">
                <a16:creationId xmlns:a16="http://schemas.microsoft.com/office/drawing/2014/main" id="{B9DDD497-397B-7D44-47CC-D6AEC21886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0" y="1"/>
            <a:ext cx="1757362" cy="1757362"/>
          </a:xfrm>
          <a:prstGeom prst="rect">
            <a:avLst/>
          </a:prstGeom>
          <a:noFill/>
          <a:ln w="9525">
            <a:noFill/>
            <a:miter lim="800000"/>
            <a:headEnd/>
            <a:tailEnd/>
          </a:ln>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E99F4-BB76-ACA7-493A-7F6E8B8528D6}"/>
              </a:ext>
            </a:extLst>
          </p:cNvPr>
          <p:cNvSpPr>
            <a:spLocks noGrp="1"/>
          </p:cNvSpPr>
          <p:nvPr>
            <p:ph type="title"/>
          </p:nvPr>
        </p:nvSpPr>
        <p:spPr>
          <a:xfrm>
            <a:off x="765974" y="1"/>
            <a:ext cx="8591386" cy="816016"/>
          </a:xfrm>
        </p:spPr>
        <p:txBody>
          <a:bodyPr/>
          <a:lstStyle/>
          <a:p>
            <a:r>
              <a:rPr lang="en-IN" dirty="0"/>
              <a:t>Working demonstration</a:t>
            </a:r>
          </a:p>
        </p:txBody>
      </p:sp>
      <p:pic>
        <p:nvPicPr>
          <p:cNvPr id="5" name="VID_20260107_192836937">
            <a:hlinkClick r:id="" action="ppaction://media"/>
            <a:extLst>
              <a:ext uri="{FF2B5EF4-FFF2-40B4-BE49-F238E27FC236}">
                <a16:creationId xmlns:a16="http://schemas.microsoft.com/office/drawing/2014/main" id="{DD949AB2-D354-6A1F-592D-69E5240B4F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013970" y="816017"/>
            <a:ext cx="3672840" cy="6027305"/>
          </a:xfrm>
          <a:prstGeom prst="rect">
            <a:avLst/>
          </a:prstGeom>
          <a:ln>
            <a:noFill/>
          </a:ln>
          <a:effectLst>
            <a:outerShdw blurRad="190500" algn="tl" rotWithShape="0">
              <a:srgbClr val="000000">
                <a:alpha val="70000"/>
              </a:srgbClr>
            </a:outerShdw>
          </a:effectLst>
        </p:spPr>
      </p:pic>
      <p:sp>
        <p:nvSpPr>
          <p:cNvPr id="4" name="Slide Number Placeholder 3">
            <a:extLst>
              <a:ext uri="{FF2B5EF4-FFF2-40B4-BE49-F238E27FC236}">
                <a16:creationId xmlns:a16="http://schemas.microsoft.com/office/drawing/2014/main" id="{CC8C76FE-1F96-E345-78B9-AF6136A5DE05}"/>
              </a:ext>
            </a:extLst>
          </p:cNvPr>
          <p:cNvSpPr>
            <a:spLocks noGrp="1"/>
          </p:cNvSpPr>
          <p:nvPr>
            <p:ph type="sldNum" sz="quarter" idx="10"/>
          </p:nvPr>
        </p:nvSpPr>
        <p:spPr/>
        <p:txBody>
          <a:bodyPr/>
          <a:lstStyle/>
          <a:p>
            <a:endParaRPr lang="en-US" dirty="0"/>
          </a:p>
        </p:txBody>
      </p:sp>
      <p:sp>
        <p:nvSpPr>
          <p:cNvPr id="6" name="TextBox 5">
            <a:extLst>
              <a:ext uri="{FF2B5EF4-FFF2-40B4-BE49-F238E27FC236}">
                <a16:creationId xmlns:a16="http://schemas.microsoft.com/office/drawing/2014/main" id="{0C12EF2D-3CD6-72E5-5446-DEF7BA08FCC4}"/>
              </a:ext>
            </a:extLst>
          </p:cNvPr>
          <p:cNvSpPr txBox="1"/>
          <p:nvPr/>
        </p:nvSpPr>
        <p:spPr>
          <a:xfrm>
            <a:off x="1033367" y="6244828"/>
            <a:ext cx="3634047" cy="461665"/>
          </a:xfrm>
          <a:prstGeom prst="rect">
            <a:avLst/>
          </a:prstGeom>
          <a:noFill/>
        </p:spPr>
        <p:txBody>
          <a:bodyPr wrap="square" rtlCol="0">
            <a:spAutoFit/>
          </a:bodyPr>
          <a:lstStyle/>
          <a:p>
            <a:r>
              <a:rPr lang="en-IN" b="1" dirty="0">
                <a:highlight>
                  <a:srgbClr val="FFFF00"/>
                </a:highlight>
              </a:rPr>
              <a:t>When there is obstacle </a:t>
            </a:r>
            <a:r>
              <a:rPr lang="en-IN" sz="2400" dirty="0">
                <a:highlight>
                  <a:srgbClr val="FFFF00"/>
                </a:highlight>
              </a:rPr>
              <a:t>in</a:t>
            </a:r>
            <a:r>
              <a:rPr lang="en-IN" b="1" dirty="0">
                <a:highlight>
                  <a:srgbClr val="FFFF00"/>
                </a:highlight>
              </a:rPr>
              <a:t> front</a:t>
            </a:r>
          </a:p>
        </p:txBody>
      </p:sp>
      <p:pic>
        <p:nvPicPr>
          <p:cNvPr id="9" name="VID_20260107_194654803">
            <a:hlinkClick r:id="" action="ppaction://media"/>
            <a:extLst>
              <a:ext uri="{FF2B5EF4-FFF2-40B4-BE49-F238E27FC236}">
                <a16:creationId xmlns:a16="http://schemas.microsoft.com/office/drawing/2014/main" id="{0F62126F-1909-92F7-7EEF-1D25E1B146E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03217" y="739035"/>
            <a:ext cx="3441919" cy="6118965"/>
          </a:xfrm>
          <a:prstGeom prst="rect">
            <a:avLst/>
          </a:prstGeom>
          <a:ln>
            <a:noFill/>
          </a:ln>
          <a:effectLst>
            <a:softEdge rad="112500"/>
          </a:effectLst>
        </p:spPr>
      </p:pic>
      <p:sp>
        <p:nvSpPr>
          <p:cNvPr id="11" name="TextBox 10">
            <a:extLst>
              <a:ext uri="{FF2B5EF4-FFF2-40B4-BE49-F238E27FC236}">
                <a16:creationId xmlns:a16="http://schemas.microsoft.com/office/drawing/2014/main" id="{0A1B326A-B6A8-B26E-A37E-00D3E66F90CD}"/>
              </a:ext>
            </a:extLst>
          </p:cNvPr>
          <p:cNvSpPr txBox="1"/>
          <p:nvPr/>
        </p:nvSpPr>
        <p:spPr>
          <a:xfrm>
            <a:off x="6724390" y="6381657"/>
            <a:ext cx="4248410" cy="369332"/>
          </a:xfrm>
          <a:prstGeom prst="rect">
            <a:avLst/>
          </a:prstGeom>
          <a:noFill/>
        </p:spPr>
        <p:txBody>
          <a:bodyPr wrap="square" rtlCol="0">
            <a:spAutoFit/>
          </a:bodyPr>
          <a:lstStyle/>
          <a:p>
            <a:r>
              <a:rPr lang="en-IN" b="1" dirty="0">
                <a:highlight>
                  <a:srgbClr val="FFFF00"/>
                </a:highlight>
              </a:rPr>
              <a:t>When there is obstacle on the right</a:t>
            </a:r>
          </a:p>
        </p:txBody>
      </p:sp>
    </p:spTree>
    <p:extLst>
      <p:ext uri="{BB962C8B-B14F-4D97-AF65-F5344CB8AC3E}">
        <p14:creationId xmlns:p14="http://schemas.microsoft.com/office/powerpoint/2010/main" val="304256045"/>
      </p:ext>
    </p:extLst>
  </p:cSld>
  <p:clrMapOvr>
    <a:masterClrMapping/>
  </p:clrMapOvr>
  <mc:AlternateContent xmlns:mc="http://schemas.openxmlformats.org/markup-compatibility/2006" xmlns:p14="http://schemas.microsoft.com/office/powerpoint/2010/main">
    <mc:Choice Requires="p14">
      <p:transition spd="slow" p14:dur="2000" advTm="8877"/>
    </mc:Choice>
    <mc:Fallback xmlns="">
      <p:transition spd="slow" advTm="8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8" fill="hold"/>
                                        <p:tgtEl>
                                          <p:spTgt spid="5"/>
                                        </p:tgtEl>
                                      </p:cBhvr>
                                    </p:cmd>
                                  </p:childTnLst>
                                </p:cTn>
                              </p:par>
                            </p:childTnLst>
                          </p:cTn>
                        </p:par>
                        <p:par>
                          <p:cTn id="7" fill="hold">
                            <p:stCondLst>
                              <p:cond delay="7068"/>
                            </p:stCondLst>
                            <p:childTnLst>
                              <p:par>
                                <p:cTn id="8" presetID="1" presetClass="mediacall" presetSubtype="0" fill="hold" nodeType="afterEffect">
                                  <p:stCondLst>
                                    <p:cond delay="0"/>
                                  </p:stCondLst>
                                  <p:childTnLst>
                                    <p:cmd type="call" cmd="playFrom(0.0)">
                                      <p:cBhvr>
                                        <p:cTn id="9" dur="88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078F-2095-13F4-CAC3-DE88F52DF9B8}"/>
              </a:ext>
            </a:extLst>
          </p:cNvPr>
          <p:cNvSpPr>
            <a:spLocks noGrp="1"/>
          </p:cNvSpPr>
          <p:nvPr>
            <p:ph type="title"/>
          </p:nvPr>
        </p:nvSpPr>
        <p:spPr>
          <a:xfrm>
            <a:off x="298580" y="317242"/>
            <a:ext cx="7199500" cy="611446"/>
          </a:xfrm>
        </p:spPr>
        <p:txBody>
          <a:bodyPr/>
          <a:lstStyle/>
          <a:p>
            <a:r>
              <a:rPr lang="en-IN" dirty="0"/>
              <a:t>Robot Movement Logic</a:t>
            </a:r>
          </a:p>
        </p:txBody>
      </p:sp>
      <p:graphicFrame>
        <p:nvGraphicFramePr>
          <p:cNvPr id="5" name="Content Placeholder 4">
            <a:extLst>
              <a:ext uri="{FF2B5EF4-FFF2-40B4-BE49-F238E27FC236}">
                <a16:creationId xmlns:a16="http://schemas.microsoft.com/office/drawing/2014/main" id="{9053B7EB-4882-5CA4-54D4-ADF66C911037}"/>
              </a:ext>
            </a:extLst>
          </p:cNvPr>
          <p:cNvGraphicFramePr>
            <a:graphicFrameLocks noGrp="1"/>
          </p:cNvGraphicFramePr>
          <p:nvPr>
            <p:ph idx="1"/>
            <p:extLst>
              <p:ext uri="{D42A27DB-BD31-4B8C-83A1-F6EECF244321}">
                <p14:modId xmlns:p14="http://schemas.microsoft.com/office/powerpoint/2010/main" val="2102134690"/>
              </p:ext>
            </p:extLst>
          </p:nvPr>
        </p:nvGraphicFramePr>
        <p:xfrm>
          <a:off x="559837" y="928688"/>
          <a:ext cx="10058400" cy="5962070"/>
        </p:xfrm>
        <a:graphic>
          <a:graphicData uri="http://schemas.openxmlformats.org/drawingml/2006/table">
            <a:tbl>
              <a:tblPr/>
              <a:tblGrid>
                <a:gridCol w="2514600">
                  <a:extLst>
                    <a:ext uri="{9D8B030D-6E8A-4147-A177-3AD203B41FA5}">
                      <a16:colId xmlns:a16="http://schemas.microsoft.com/office/drawing/2014/main" val="196172830"/>
                    </a:ext>
                  </a:extLst>
                </a:gridCol>
                <a:gridCol w="2514600">
                  <a:extLst>
                    <a:ext uri="{9D8B030D-6E8A-4147-A177-3AD203B41FA5}">
                      <a16:colId xmlns:a16="http://schemas.microsoft.com/office/drawing/2014/main" val="3199410220"/>
                    </a:ext>
                  </a:extLst>
                </a:gridCol>
                <a:gridCol w="2514600">
                  <a:extLst>
                    <a:ext uri="{9D8B030D-6E8A-4147-A177-3AD203B41FA5}">
                      <a16:colId xmlns:a16="http://schemas.microsoft.com/office/drawing/2014/main" val="274036110"/>
                    </a:ext>
                  </a:extLst>
                </a:gridCol>
                <a:gridCol w="2514600">
                  <a:extLst>
                    <a:ext uri="{9D8B030D-6E8A-4147-A177-3AD203B41FA5}">
                      <a16:colId xmlns:a16="http://schemas.microsoft.com/office/drawing/2014/main" val="3867179070"/>
                    </a:ext>
                  </a:extLst>
                </a:gridCol>
              </a:tblGrid>
              <a:tr h="309719">
                <a:tc>
                  <a:txBody>
                    <a:bodyPr/>
                    <a:lstStyle/>
                    <a:p>
                      <a:pPr>
                        <a:buNone/>
                      </a:pPr>
                      <a:r>
                        <a:rPr lang="en-IN" sz="1300" b="1"/>
                        <a:t>Situation / Condition</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Sensor Status</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Robot Action</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Direction of Movement</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165473537"/>
                  </a:ext>
                </a:extLst>
              </a:tr>
              <a:tr h="309719">
                <a:tc>
                  <a:txBody>
                    <a:bodyPr/>
                    <a:lstStyle/>
                    <a:p>
                      <a:pPr>
                        <a:buNone/>
                      </a:pPr>
                      <a:r>
                        <a:rPr lang="en-IN" sz="1300" b="1"/>
                        <a:t>STOP Mode</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Mode = </a:t>
                      </a:r>
                      <a:r>
                        <a:rPr lang="en-IN" sz="1300" b="1">
                          <a:latin typeface="Courier New" panose="02070309020205020404" pitchFamily="49" charset="0"/>
                        </a:rPr>
                        <a:t>S</a:t>
                      </a:r>
                      <a:endParaRPr lang="en-IN" sz="1300" b="1"/>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All motors stop</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Robot stays still</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045146514"/>
                  </a:ext>
                </a:extLst>
              </a:tr>
              <a:tr h="774295">
                <a:tc>
                  <a:txBody>
                    <a:bodyPr/>
                    <a:lstStyle/>
                    <a:p>
                      <a:pPr>
                        <a:buNone/>
                      </a:pPr>
                      <a:r>
                        <a:rPr lang="en-IN" sz="1300" b="1" dirty="0"/>
                        <a:t>Clear path ahead</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US" sz="1300" b="1"/>
                        <a:t>Front distance &gt; 20 cm IR Left = HIGH IR Right = HIGH</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All motors move forward</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Moves straight forward</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492239659"/>
                  </a:ext>
                </a:extLst>
              </a:tr>
              <a:tr h="774295">
                <a:tc>
                  <a:txBody>
                    <a:bodyPr/>
                    <a:lstStyle/>
                    <a:p>
                      <a:pPr>
                        <a:buNone/>
                      </a:pPr>
                      <a:r>
                        <a:rPr lang="en-IN" sz="1300" b="1"/>
                        <a:t>Obstacle directly in front</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Front distance ≤ 20 cm</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US" sz="1300" b="1" dirty="0"/>
                        <a:t>Stop → move backward → scan left &amp; right → turn</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Turns toward clearer side</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52371659"/>
                  </a:ext>
                </a:extLst>
              </a:tr>
              <a:tr h="542006">
                <a:tc>
                  <a:txBody>
                    <a:bodyPr/>
                    <a:lstStyle/>
                    <a:p>
                      <a:pPr>
                        <a:buNone/>
                      </a:pPr>
                      <a:r>
                        <a:rPr lang="en-IN" sz="1300" b="1"/>
                        <a:t>Obstacle on left side</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IR Left = LOW</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US" sz="1300" b="1"/>
                        <a:t>Scan left &amp; right using ultrasonic</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Turns right</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0028354"/>
                  </a:ext>
                </a:extLst>
              </a:tr>
              <a:tr h="542006">
                <a:tc>
                  <a:txBody>
                    <a:bodyPr/>
                    <a:lstStyle/>
                    <a:p>
                      <a:pPr>
                        <a:buNone/>
                      </a:pPr>
                      <a:r>
                        <a:rPr lang="en-IN" sz="1300" b="1"/>
                        <a:t>Obstacle on right side</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dirty="0"/>
                        <a:t>IR Right = LOW</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US" sz="1300" b="1" dirty="0"/>
                        <a:t>Scan left &amp; right using ultrasonic</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dirty="0"/>
                        <a:t>Turns left</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268103626"/>
                  </a:ext>
                </a:extLst>
              </a:tr>
              <a:tr h="542006">
                <a:tc>
                  <a:txBody>
                    <a:bodyPr/>
                    <a:lstStyle/>
                    <a:p>
                      <a:pPr>
                        <a:buNone/>
                      </a:pPr>
                      <a:r>
                        <a:rPr lang="en-IN" sz="1300" b="1"/>
                        <a:t>Obstacles on both sides</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US" sz="1300" b="1"/>
                        <a:t>IR Left = LOW IR Right = LOW</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Stop → reverse → scan → turn</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US" sz="1300" b="1"/>
                        <a:t>Turns toward side with more space</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76960452"/>
                  </a:ext>
                </a:extLst>
              </a:tr>
              <a:tr h="542006">
                <a:tc>
                  <a:txBody>
                    <a:bodyPr/>
                    <a:lstStyle/>
                    <a:p>
                      <a:pPr>
                        <a:buNone/>
                      </a:pPr>
                      <a:r>
                        <a:rPr lang="en-US" sz="1300" b="1"/>
                        <a:t>Same distance on left and right</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Left distance = Right distance</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dirty="0"/>
                        <a:t>Default turn logic applied</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Turns right</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072541732"/>
                  </a:ext>
                </a:extLst>
              </a:tr>
              <a:tr h="542006">
                <a:tc>
                  <a:txBody>
                    <a:bodyPr/>
                    <a:lstStyle/>
                    <a:p>
                      <a:pPr>
                        <a:buNone/>
                      </a:pPr>
                      <a:r>
                        <a:rPr lang="en-IN" sz="1300" b="1"/>
                        <a:t>Temporary obstacle detected repeatedly</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Fast sensor triggers</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Delay + time check applied</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dirty="0"/>
                        <a:t>Prevents rapid turning</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048411623"/>
                  </a:ext>
                </a:extLst>
              </a:tr>
              <a:tr h="542006">
                <a:tc>
                  <a:txBody>
                    <a:bodyPr/>
                    <a:lstStyle/>
                    <a:p>
                      <a:pPr>
                        <a:buNone/>
                      </a:pPr>
                      <a:r>
                        <a:rPr lang="en-IN" sz="1300" b="1"/>
                        <a:t>WiFi STOP command given</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ESP sends </a:t>
                      </a:r>
                      <a:r>
                        <a:rPr lang="en-IN" sz="1300" b="1">
                          <a:latin typeface="Courier New" panose="02070309020205020404" pitchFamily="49" charset="0"/>
                        </a:rPr>
                        <a:t>@S</a:t>
                      </a:r>
                      <a:endParaRPr lang="en-IN" sz="1300" b="1"/>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Motors released</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dirty="0"/>
                        <a:t>Robot stops immediately</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281559946"/>
                  </a:ext>
                </a:extLst>
              </a:tr>
              <a:tr h="542006">
                <a:tc>
                  <a:txBody>
                    <a:bodyPr/>
                    <a:lstStyle/>
                    <a:p>
                      <a:pPr>
                        <a:buNone/>
                      </a:pPr>
                      <a:r>
                        <a:rPr lang="en-IN" sz="1300" b="1"/>
                        <a:t>Speed changed from dashboard</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ESP sends </a:t>
                      </a:r>
                      <a:r>
                        <a:rPr lang="en-IN" sz="1300" b="1">
                          <a:latin typeface="Courier New" panose="02070309020205020404" pitchFamily="49" charset="0"/>
                        </a:rPr>
                        <a:t>@V</a:t>
                      </a:r>
                      <a:r>
                        <a:rPr lang="en-IN" sz="1300" b="1"/>
                        <a:t> command</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a:t>Motor speed updated</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buNone/>
                      </a:pPr>
                      <a:r>
                        <a:rPr lang="en-IN" sz="1300" b="1" dirty="0"/>
                        <a:t>Smooth speed variation</a:t>
                      </a:r>
                    </a:p>
                  </a:txBody>
                  <a:tcPr marL="66283" marR="66283" marT="33142" marB="331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71495929"/>
                  </a:ext>
                </a:extLst>
              </a:tr>
            </a:tbl>
          </a:graphicData>
        </a:graphic>
      </p:graphicFrame>
      <p:sp>
        <p:nvSpPr>
          <p:cNvPr id="4" name="Slide Number Placeholder 3">
            <a:extLst>
              <a:ext uri="{FF2B5EF4-FFF2-40B4-BE49-F238E27FC236}">
                <a16:creationId xmlns:a16="http://schemas.microsoft.com/office/drawing/2014/main" id="{D3EBBF9D-74F2-2EAF-D61B-8FB478581888}"/>
              </a:ext>
            </a:extLst>
          </p:cNvPr>
          <p:cNvSpPr>
            <a:spLocks noGrp="1"/>
          </p:cNvSpPr>
          <p:nvPr>
            <p:ph type="sldNum" sz="quarter" idx="10"/>
          </p:nvPr>
        </p:nvSpPr>
        <p:spPr>
          <a:xfrm flipH="1">
            <a:off x="11426026" y="457199"/>
            <a:ext cx="45719" cy="471489"/>
          </a:xfrm>
        </p:spPr>
        <p:txBody>
          <a:bodyPr/>
          <a:lstStyle/>
          <a:p>
            <a:endParaRPr lang="en-US" dirty="0"/>
          </a:p>
        </p:txBody>
      </p:sp>
    </p:spTree>
    <p:extLst>
      <p:ext uri="{BB962C8B-B14F-4D97-AF65-F5344CB8AC3E}">
        <p14:creationId xmlns:p14="http://schemas.microsoft.com/office/powerpoint/2010/main" val="4100738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274321"/>
            <a:ext cx="7796464" cy="654367"/>
          </a:xfrm>
        </p:spPr>
        <p:txBody>
          <a:bodyPr/>
          <a:lstStyle/>
          <a:p>
            <a:r>
              <a:rPr lang="en-US" dirty="0"/>
              <a:t>Web-based dashboard</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endParaRPr lang="en-US" dirty="0"/>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a:off x="3725839" y="1569493"/>
            <a:ext cx="6946709" cy="3712191"/>
          </a:xfrm>
        </p:spPr>
        <p:txBody>
          <a:bodyPr>
            <a:normAutofit/>
          </a:bodyPr>
          <a:lstStyle/>
          <a:p>
            <a:r>
              <a:rPr lang="en-US" sz="2400" dirty="0"/>
              <a:t>The web-based dashboard is hosted on the ESP8266 Wi-Fi module, allowing users to monitor the robot in real time. It displays operational data such as </a:t>
            </a:r>
            <a:r>
              <a:rPr lang="en-US" sz="2400" b="1" dirty="0"/>
              <a:t>obstacle distance, speed, and current mode</a:t>
            </a:r>
            <a:r>
              <a:rPr lang="en-US" sz="2400" dirty="0"/>
              <a:t>, and provides </a:t>
            </a:r>
            <a:r>
              <a:rPr lang="en-US" sz="2400" b="1" dirty="0"/>
              <a:t>controls</a:t>
            </a:r>
            <a:r>
              <a:rPr lang="en-US" sz="2400" dirty="0"/>
              <a:t> like </a:t>
            </a:r>
            <a:r>
              <a:rPr lang="en-US" sz="2400" b="1" dirty="0"/>
              <a:t>STOP, CONTINUE, and speed adjustment</a:t>
            </a:r>
            <a:r>
              <a:rPr lang="en-US" sz="2400" dirty="0"/>
              <a:t>. This enables </a:t>
            </a:r>
            <a:r>
              <a:rPr lang="en-US" sz="2400" b="1" dirty="0"/>
              <a:t>remote management</a:t>
            </a:r>
            <a:r>
              <a:rPr lang="en-US" sz="2400" dirty="0"/>
              <a:t> of the robot, enhancing safety and usability without needing direct physical interaction.</a:t>
            </a:r>
          </a:p>
          <a:p>
            <a:endParaRPr lang="en-US" dirty="0"/>
          </a:p>
        </p:txBody>
      </p:sp>
      <p:pic>
        <p:nvPicPr>
          <p:cNvPr id="4" name="Content Placeholder 3">
            <a:extLst>
              <a:ext uri="{FF2B5EF4-FFF2-40B4-BE49-F238E27FC236}">
                <a16:creationId xmlns:a16="http://schemas.microsoft.com/office/drawing/2014/main" id="{2D4CEFB3-6F8C-2BCF-CBFC-DDA9417F6F5E}"/>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400" t="3964"/>
          <a:stretch>
            <a:fillRect/>
          </a:stretch>
        </p:blipFill>
        <p:spPr bwMode="auto">
          <a:xfrm>
            <a:off x="582706" y="984678"/>
            <a:ext cx="2638166" cy="56528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8595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A4EC-1853-C553-CDE9-7C9FFD05017A}"/>
              </a:ext>
            </a:extLst>
          </p:cNvPr>
          <p:cNvSpPr>
            <a:spLocks noGrp="1"/>
          </p:cNvSpPr>
          <p:nvPr>
            <p:ph type="title"/>
          </p:nvPr>
        </p:nvSpPr>
        <p:spPr>
          <a:xfrm>
            <a:off x="914400" y="180110"/>
            <a:ext cx="6583680" cy="1108364"/>
          </a:xfrm>
        </p:spPr>
        <p:txBody>
          <a:bodyPr/>
          <a:lstStyle/>
          <a:p>
            <a:endParaRPr lang="en-IN" dirty="0"/>
          </a:p>
        </p:txBody>
      </p:sp>
      <p:sp>
        <p:nvSpPr>
          <p:cNvPr id="4" name="Slide Number Placeholder 3">
            <a:extLst>
              <a:ext uri="{FF2B5EF4-FFF2-40B4-BE49-F238E27FC236}">
                <a16:creationId xmlns:a16="http://schemas.microsoft.com/office/drawing/2014/main" id="{30901489-2C44-8D8A-6E64-3A69DF394CEF}"/>
              </a:ext>
            </a:extLst>
          </p:cNvPr>
          <p:cNvSpPr>
            <a:spLocks noGrp="1"/>
          </p:cNvSpPr>
          <p:nvPr>
            <p:ph type="sldNum" sz="quarter" idx="10"/>
          </p:nvPr>
        </p:nvSpPr>
        <p:spPr/>
        <p:txBody>
          <a:bodyPr/>
          <a:lstStyle/>
          <a:p>
            <a:fld id="{48F63A3B-78C7-47BE-AE5E-E10140E04643}" type="slidenum">
              <a:rPr lang="en-US" smtClean="0"/>
              <a:pPr/>
              <a:t>13</a:t>
            </a:fld>
            <a:endParaRPr lang="en-US" dirty="0"/>
          </a:p>
        </p:txBody>
      </p:sp>
      <p:pic>
        <p:nvPicPr>
          <p:cNvPr id="13" name="newS_webdashboard">
            <a:hlinkClick r:id="" action="ppaction://media"/>
            <a:extLst>
              <a:ext uri="{FF2B5EF4-FFF2-40B4-BE49-F238E27FC236}">
                <a16:creationId xmlns:a16="http://schemas.microsoft.com/office/drawing/2014/main" id="{D4399FEA-18F8-CA0B-5910-3A28CA0F73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9136" y="180110"/>
            <a:ext cx="11662709" cy="6560476"/>
          </a:xfrm>
        </p:spPr>
      </p:pic>
    </p:spTree>
    <p:extLst>
      <p:ext uri="{BB962C8B-B14F-4D97-AF65-F5344CB8AC3E}">
        <p14:creationId xmlns:p14="http://schemas.microsoft.com/office/powerpoint/2010/main" val="13687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34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5E5D556-CF4B-A74D-531B-AB36001306DE}"/>
              </a:ext>
            </a:extLst>
          </p:cNvPr>
          <p:cNvSpPr>
            <a:spLocks noGrp="1"/>
          </p:cNvSpPr>
          <p:nvPr>
            <p:ph type="title"/>
          </p:nvPr>
        </p:nvSpPr>
        <p:spPr>
          <a:xfrm>
            <a:off x="232180" y="149290"/>
            <a:ext cx="11959820" cy="653143"/>
          </a:xfrm>
        </p:spPr>
        <p:txBody>
          <a:bodyPr/>
          <a:lstStyle/>
          <a:p>
            <a:r>
              <a:rPr lang="en-IN" sz="3200" dirty="0"/>
              <a:t>Challenges and Solutions Implemented</a:t>
            </a:r>
          </a:p>
        </p:txBody>
      </p:sp>
      <p:graphicFrame>
        <p:nvGraphicFramePr>
          <p:cNvPr id="12" name="Content Placeholder 11">
            <a:extLst>
              <a:ext uri="{FF2B5EF4-FFF2-40B4-BE49-F238E27FC236}">
                <a16:creationId xmlns:a16="http://schemas.microsoft.com/office/drawing/2014/main" id="{06FCB9BD-1665-AFA5-9BF4-DCB7129A7926}"/>
              </a:ext>
            </a:extLst>
          </p:cNvPr>
          <p:cNvGraphicFramePr>
            <a:graphicFrameLocks noGrp="1"/>
          </p:cNvGraphicFramePr>
          <p:nvPr>
            <p:ph sz="half" idx="2"/>
            <p:extLst>
              <p:ext uri="{D42A27DB-BD31-4B8C-83A1-F6EECF244321}">
                <p14:modId xmlns:p14="http://schemas.microsoft.com/office/powerpoint/2010/main" val="3576732469"/>
              </p:ext>
            </p:extLst>
          </p:nvPr>
        </p:nvGraphicFramePr>
        <p:xfrm>
          <a:off x="1119674" y="989013"/>
          <a:ext cx="10004736" cy="5579736"/>
        </p:xfrm>
        <a:graphic>
          <a:graphicData uri="http://schemas.openxmlformats.org/drawingml/2006/table">
            <a:tbl>
              <a:tblPr/>
              <a:tblGrid>
                <a:gridCol w="3334912">
                  <a:extLst>
                    <a:ext uri="{9D8B030D-6E8A-4147-A177-3AD203B41FA5}">
                      <a16:colId xmlns:a16="http://schemas.microsoft.com/office/drawing/2014/main" val="3685250373"/>
                    </a:ext>
                  </a:extLst>
                </a:gridCol>
                <a:gridCol w="3334912">
                  <a:extLst>
                    <a:ext uri="{9D8B030D-6E8A-4147-A177-3AD203B41FA5}">
                      <a16:colId xmlns:a16="http://schemas.microsoft.com/office/drawing/2014/main" val="3503292540"/>
                    </a:ext>
                  </a:extLst>
                </a:gridCol>
                <a:gridCol w="3334912">
                  <a:extLst>
                    <a:ext uri="{9D8B030D-6E8A-4147-A177-3AD203B41FA5}">
                      <a16:colId xmlns:a16="http://schemas.microsoft.com/office/drawing/2014/main" val="825007881"/>
                    </a:ext>
                  </a:extLst>
                </a:gridCol>
              </a:tblGrid>
              <a:tr h="831024">
                <a:tc>
                  <a:txBody>
                    <a:bodyPr/>
                    <a:lstStyle/>
                    <a:p>
                      <a:pPr>
                        <a:buNone/>
                      </a:pPr>
                      <a:r>
                        <a:rPr lang="en-IN" sz="1200" b="1"/>
                        <a:t>Challenge</a:t>
                      </a:r>
                      <a:endParaRPr lang="en-IN" sz="1200"/>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IN" sz="1200" b="1"/>
                        <a:t>Description</a:t>
                      </a:r>
                      <a:endParaRPr lang="en-IN" sz="1200"/>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IN" sz="1200" b="1"/>
                        <a:t>Solution / Improvement Implemented</a:t>
                      </a:r>
                      <a:endParaRPr lang="en-IN" sz="1200"/>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extLst>
                  <a:ext uri="{0D108BD9-81ED-4DB2-BD59-A6C34878D82A}">
                    <a16:rowId xmlns:a16="http://schemas.microsoft.com/office/drawing/2014/main" val="137507591"/>
                  </a:ext>
                </a:extLst>
              </a:tr>
              <a:tr h="1187178">
                <a:tc>
                  <a:txBody>
                    <a:bodyPr/>
                    <a:lstStyle/>
                    <a:p>
                      <a:pPr>
                        <a:buNone/>
                      </a:pPr>
                      <a:r>
                        <a:rPr lang="en-IN" sz="1200" b="1"/>
                        <a:t>Sensor Blind Spots</a:t>
                      </a:r>
                      <a:endParaRPr lang="en-IN" sz="1200"/>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US" sz="1200"/>
                        <a:t>Limited detection angle of ultrasonic sensor created blind spots near the robot edges.</a:t>
                      </a:r>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US" sz="1200"/>
                        <a:t>Added </a:t>
                      </a:r>
                      <a:r>
                        <a:rPr lang="en-US" sz="1200" b="1"/>
                        <a:t>IR sensors</a:t>
                      </a:r>
                      <a:r>
                        <a:rPr lang="en-US" sz="1200"/>
                        <a:t> to improve near-range and side obstacle detection.</a:t>
                      </a:r>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extLst>
                  <a:ext uri="{0D108BD9-81ED-4DB2-BD59-A6C34878D82A}">
                    <a16:rowId xmlns:a16="http://schemas.microsoft.com/office/drawing/2014/main" val="439826965"/>
                  </a:ext>
                </a:extLst>
              </a:tr>
              <a:tr h="1187178">
                <a:tc>
                  <a:txBody>
                    <a:bodyPr/>
                    <a:lstStyle/>
                    <a:p>
                      <a:pPr>
                        <a:buNone/>
                      </a:pPr>
                      <a:r>
                        <a:rPr lang="en-US" sz="1200" b="1"/>
                        <a:t>Detection of Short or Low-Height Obstacles</a:t>
                      </a:r>
                      <a:endParaRPr lang="en-US" sz="1200"/>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US" sz="1200"/>
                        <a:t>Ultrasonic sensor mounted on servo could not reliably detect short or ground-level obstacles.</a:t>
                      </a:r>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US" sz="1200" dirty="0"/>
                        <a:t>Placed </a:t>
                      </a:r>
                      <a:r>
                        <a:rPr lang="en-US" sz="1200" b="1" dirty="0"/>
                        <a:t>IR sensors at a lower height</a:t>
                      </a:r>
                      <a:r>
                        <a:rPr lang="en-US" sz="1200" dirty="0"/>
                        <a:t> to detect low-profile obstacles effectively.</a:t>
                      </a:r>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extLst>
                  <a:ext uri="{0D108BD9-81ED-4DB2-BD59-A6C34878D82A}">
                    <a16:rowId xmlns:a16="http://schemas.microsoft.com/office/drawing/2014/main" val="4158812764"/>
                  </a:ext>
                </a:extLst>
              </a:tr>
              <a:tr h="1187178">
                <a:tc>
                  <a:txBody>
                    <a:bodyPr/>
                    <a:lstStyle/>
                    <a:p>
                      <a:pPr>
                        <a:buNone/>
                      </a:pPr>
                      <a:r>
                        <a:rPr lang="en-IN" sz="1200" b="1" dirty="0"/>
                        <a:t>Sensor Alignment and Calibration</a:t>
                      </a:r>
                      <a:endParaRPr lang="en-IN" sz="1200" dirty="0"/>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US" sz="1200" dirty="0"/>
                        <a:t>Minor misalignment caused inaccurate distance readings and incorrect turns.</a:t>
                      </a:r>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US" sz="1200" dirty="0"/>
                        <a:t>Carefully </a:t>
                      </a:r>
                      <a:r>
                        <a:rPr lang="en-US" sz="1200" b="1" dirty="0"/>
                        <a:t>aligned and calibrated sensors</a:t>
                      </a:r>
                      <a:r>
                        <a:rPr lang="en-US" sz="1200" dirty="0"/>
                        <a:t> during hardware setup and testing.</a:t>
                      </a:r>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extLst>
                  <a:ext uri="{0D108BD9-81ED-4DB2-BD59-A6C34878D82A}">
                    <a16:rowId xmlns:a16="http://schemas.microsoft.com/office/drawing/2014/main" val="2386182153"/>
                  </a:ext>
                </a:extLst>
              </a:tr>
              <a:tr h="1187178">
                <a:tc>
                  <a:txBody>
                    <a:bodyPr/>
                    <a:lstStyle/>
                    <a:p>
                      <a:pPr>
                        <a:buNone/>
                      </a:pPr>
                      <a:r>
                        <a:rPr lang="en-US" sz="1200" b="1"/>
                        <a:t>Uneven Surface and Object Reflection</a:t>
                      </a:r>
                      <a:endParaRPr lang="en-US" sz="1200"/>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US" sz="1200" dirty="0"/>
                        <a:t>Soft, curved, or irregular surfaces caused incorrect ultrasonic readings.</a:t>
                      </a:r>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tc>
                  <a:txBody>
                    <a:bodyPr/>
                    <a:lstStyle/>
                    <a:p>
                      <a:pPr>
                        <a:buNone/>
                      </a:pPr>
                      <a:r>
                        <a:rPr lang="en-US" sz="1200" dirty="0"/>
                        <a:t>Combined </a:t>
                      </a:r>
                      <a:r>
                        <a:rPr lang="en-US" sz="1200" b="1" dirty="0"/>
                        <a:t>ultrasonic and IR sensor data</a:t>
                      </a:r>
                      <a:r>
                        <a:rPr lang="en-US" sz="1200" dirty="0"/>
                        <a:t> to improve detection reliability.</a:t>
                      </a:r>
                    </a:p>
                  </a:txBody>
                  <a:tcPr marL="61383" marR="61383" marT="30692" marB="30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EF"/>
                    </a:solidFill>
                  </a:tcPr>
                </a:tc>
                <a:extLst>
                  <a:ext uri="{0D108BD9-81ED-4DB2-BD59-A6C34878D82A}">
                    <a16:rowId xmlns:a16="http://schemas.microsoft.com/office/drawing/2014/main" val="4181278588"/>
                  </a:ext>
                </a:extLst>
              </a:tr>
            </a:tbl>
          </a:graphicData>
        </a:graphic>
      </p:graphicFrame>
      <p:sp>
        <p:nvSpPr>
          <p:cNvPr id="4" name="Slide Number Placeholder 3">
            <a:extLst>
              <a:ext uri="{FF2B5EF4-FFF2-40B4-BE49-F238E27FC236}">
                <a16:creationId xmlns:a16="http://schemas.microsoft.com/office/drawing/2014/main" id="{1E33FF9A-5C1D-686A-3D00-0072B6333C6D}"/>
              </a:ext>
            </a:extLst>
          </p:cNvPr>
          <p:cNvSpPr>
            <a:spLocks noGrp="1"/>
          </p:cNvSpPr>
          <p:nvPr>
            <p:ph type="sldNum" sz="quarter" idx="10"/>
          </p:nvPr>
        </p:nvSpPr>
        <p:spPr>
          <a:xfrm>
            <a:off x="11124411" y="2067284"/>
            <a:ext cx="1067589" cy="471489"/>
          </a:xfrm>
        </p:spPr>
        <p:txBody>
          <a:bodyPr/>
          <a:lstStyle/>
          <a:p>
            <a:endParaRPr lang="en-US" dirty="0"/>
          </a:p>
        </p:txBody>
      </p:sp>
    </p:spTree>
    <p:extLst>
      <p:ext uri="{BB962C8B-B14F-4D97-AF65-F5344CB8AC3E}">
        <p14:creationId xmlns:p14="http://schemas.microsoft.com/office/powerpoint/2010/main" val="122077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457200"/>
            <a:ext cx="7631709" cy="692728"/>
          </a:xfrm>
        </p:spPr>
        <p:txBody>
          <a:bodyPr/>
          <a:lstStyle/>
          <a:p>
            <a:r>
              <a:rPr lang="en-US" dirty="0"/>
              <a:t>Applications</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914399" y="1385455"/>
            <a:ext cx="5971593" cy="4548814"/>
          </a:xfrm>
        </p:spPr>
        <p:txBody>
          <a:bodyPr>
            <a:normAutofit/>
          </a:bodyPr>
          <a:lstStyle/>
          <a:p>
            <a:r>
              <a:rPr lang="en-US" b="1" dirty="0"/>
              <a:t>Applications of Obstacle Avoiding Robot</a:t>
            </a:r>
            <a:r>
              <a:rPr lang="en-US" dirty="0"/>
              <a:t>:</a:t>
            </a:r>
          </a:p>
          <a:p>
            <a:r>
              <a:rPr lang="en-US" dirty="0"/>
              <a:t>Used in </a:t>
            </a:r>
            <a:r>
              <a:rPr lang="en-US" b="1" dirty="0"/>
              <a:t>industrial automation</a:t>
            </a:r>
            <a:r>
              <a:rPr lang="en-US" dirty="0"/>
              <a:t> for material handling in dynamic environments</a:t>
            </a:r>
          </a:p>
          <a:p>
            <a:r>
              <a:rPr lang="en-US" dirty="0"/>
              <a:t>Applied in </a:t>
            </a:r>
            <a:r>
              <a:rPr lang="en-US" b="1" dirty="0"/>
              <a:t>warehouse and logistics</a:t>
            </a:r>
            <a:r>
              <a:rPr lang="en-US" dirty="0"/>
              <a:t> for autonomous navigation and delivery</a:t>
            </a:r>
          </a:p>
          <a:p>
            <a:r>
              <a:rPr lang="en-US" dirty="0"/>
              <a:t>Helpful in </a:t>
            </a:r>
            <a:r>
              <a:rPr lang="en-US" b="1" dirty="0"/>
              <a:t>defense and surveillance</a:t>
            </a:r>
            <a:r>
              <a:rPr lang="en-US" dirty="0"/>
              <a:t> to operate in unsafe or restricted areas</a:t>
            </a:r>
          </a:p>
          <a:p>
            <a:r>
              <a:rPr lang="en-US" dirty="0"/>
              <a:t>Used in </a:t>
            </a:r>
            <a:r>
              <a:rPr lang="en-US" b="1" dirty="0"/>
              <a:t>healthcare</a:t>
            </a:r>
            <a:r>
              <a:rPr lang="en-US" dirty="0"/>
              <a:t> for medicine delivery and assistance robots</a:t>
            </a:r>
          </a:p>
          <a:p>
            <a:r>
              <a:rPr lang="en-US" dirty="0"/>
              <a:t>Applied in </a:t>
            </a:r>
            <a:r>
              <a:rPr lang="en-US" b="1" dirty="0"/>
              <a:t>smart homes</a:t>
            </a:r>
            <a:r>
              <a:rPr lang="en-US" dirty="0"/>
              <a:t> for cleaning and service robots</a:t>
            </a:r>
          </a:p>
          <a:p>
            <a:r>
              <a:rPr lang="en-US" dirty="0"/>
              <a:t>Useful in </a:t>
            </a:r>
            <a:r>
              <a:rPr lang="en-US" b="1" dirty="0"/>
              <a:t>research and education</a:t>
            </a:r>
            <a:r>
              <a:rPr lang="en-US" dirty="0"/>
              <a:t> for learning autonomous navigation concepts</a:t>
            </a:r>
          </a:p>
        </p:txBody>
      </p:sp>
      <p:pic>
        <p:nvPicPr>
          <p:cNvPr id="16" name="Content Placeholder 15">
            <a:extLst>
              <a:ext uri="{FF2B5EF4-FFF2-40B4-BE49-F238E27FC236}">
                <a16:creationId xmlns:a16="http://schemas.microsoft.com/office/drawing/2014/main" id="{2843D867-A19C-1AE5-0E4D-D32CA8A13D80}"/>
              </a:ext>
            </a:extLst>
          </p:cNvPr>
          <p:cNvPicPr>
            <a:picLocks noGrp="1" noChangeAspect="1"/>
          </p:cNvPicPr>
          <p:nvPr>
            <p:ph sz="half" idx="1"/>
          </p:nvPr>
        </p:nvPicPr>
        <p:blipFill>
          <a:blip r:embed="rId3"/>
          <a:stretch>
            <a:fillRect/>
          </a:stretch>
        </p:blipFill>
        <p:spPr>
          <a:xfrm>
            <a:off x="7071876" y="2052735"/>
            <a:ext cx="4832124" cy="3569407"/>
          </a:xfrm>
        </p:spPr>
      </p:pic>
      <p:sp>
        <p:nvSpPr>
          <p:cNvPr id="12" name="Picture Placeholder 11">
            <a:extLst>
              <a:ext uri="{FF2B5EF4-FFF2-40B4-BE49-F238E27FC236}">
                <a16:creationId xmlns:a16="http://schemas.microsoft.com/office/drawing/2014/main" id="{6589117A-07CD-270E-A575-EBC9AD259242}"/>
              </a:ext>
            </a:extLst>
          </p:cNvPr>
          <p:cNvSpPr>
            <a:spLocks noGrp="1"/>
          </p:cNvSpPr>
          <p:nvPr>
            <p:ph type="pic" sz="quarter" idx="14"/>
          </p:nvPr>
        </p:nvSpPr>
        <p:spPr>
          <a:xfrm>
            <a:off x="11277601" y="6446838"/>
            <a:ext cx="914398" cy="411162"/>
          </a:xfrm>
        </p:spPr>
      </p:sp>
    </p:spTree>
    <p:extLst>
      <p:ext uri="{BB962C8B-B14F-4D97-AF65-F5344CB8AC3E}">
        <p14:creationId xmlns:p14="http://schemas.microsoft.com/office/powerpoint/2010/main" val="1941619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C406-8B98-54F4-2EC1-68D1C0D418F9}"/>
              </a:ext>
            </a:extLst>
          </p:cNvPr>
          <p:cNvSpPr>
            <a:spLocks noGrp="1"/>
          </p:cNvSpPr>
          <p:nvPr>
            <p:ph type="title"/>
          </p:nvPr>
        </p:nvSpPr>
        <p:spPr/>
        <p:txBody>
          <a:bodyPr/>
          <a:lstStyle/>
          <a:p>
            <a:r>
              <a:rPr lang="en-IN" dirty="0"/>
              <a:t>Here ARE the links to working of robot:</a:t>
            </a:r>
          </a:p>
        </p:txBody>
      </p:sp>
      <p:sp>
        <p:nvSpPr>
          <p:cNvPr id="3" name="Content Placeholder 2">
            <a:extLst>
              <a:ext uri="{FF2B5EF4-FFF2-40B4-BE49-F238E27FC236}">
                <a16:creationId xmlns:a16="http://schemas.microsoft.com/office/drawing/2014/main" id="{DABF1B2F-A6EE-BA3C-0654-574809F9429E}"/>
              </a:ext>
            </a:extLst>
          </p:cNvPr>
          <p:cNvSpPr>
            <a:spLocks noGrp="1"/>
          </p:cNvSpPr>
          <p:nvPr>
            <p:ph sz="half" idx="2"/>
          </p:nvPr>
        </p:nvSpPr>
        <p:spPr/>
        <p:txBody>
          <a:bodyPr anchor="ctr">
            <a:normAutofit/>
          </a:bodyPr>
          <a:lstStyle/>
          <a:p>
            <a:pPr>
              <a:buFont typeface="Wingdings" panose="05000000000000000000" pitchFamily="2" charset="2"/>
              <a:buChar char="q"/>
            </a:pPr>
            <a:r>
              <a:rPr lang="en-US" b="1" dirty="0">
                <a:solidFill>
                  <a:schemeClr val="tx1"/>
                </a:solidFill>
              </a:rPr>
              <a:t>Working demonstration video link:</a:t>
            </a:r>
          </a:p>
          <a:p>
            <a:pPr marL="338328" lvl="1" indent="0">
              <a:buNone/>
            </a:pPr>
            <a:r>
              <a:rPr lang="en-US" b="1" dirty="0">
                <a:solidFill>
                  <a:srgbClr val="0070C0"/>
                </a:solidFill>
                <a:hlinkClick r:id="rId2">
                  <a:extLst>
                    <a:ext uri="{A12FA001-AC4F-418D-AE19-62706E023703}">
                      <ahyp:hlinkClr xmlns:ahyp="http://schemas.microsoft.com/office/drawing/2018/hyperlinkcolor" val="tx"/>
                    </a:ext>
                  </a:extLst>
                </a:hlinkClick>
              </a:rPr>
              <a:t>click here for working demonstration of obstacle avoiding robot </a:t>
            </a:r>
            <a:endParaRPr lang="en-US" b="1" dirty="0">
              <a:solidFill>
                <a:srgbClr val="0070C0"/>
              </a:solidFill>
            </a:endParaRPr>
          </a:p>
          <a:p>
            <a:pPr>
              <a:buFont typeface="Wingdings" panose="05000000000000000000" pitchFamily="2" charset="2"/>
              <a:buChar char="q"/>
            </a:pPr>
            <a:r>
              <a:rPr lang="en-US" b="1" dirty="0">
                <a:solidFill>
                  <a:schemeClr val="tx1"/>
                </a:solidFill>
              </a:rPr>
              <a:t>Web Dashboard explanation video link:</a:t>
            </a:r>
          </a:p>
          <a:p>
            <a:pPr marL="338328" lvl="1" indent="0">
              <a:buNone/>
            </a:pPr>
            <a:r>
              <a:rPr lang="en-US" b="1" dirty="0">
                <a:solidFill>
                  <a:srgbClr val="0070C0"/>
                </a:solidFill>
                <a:hlinkClick r:id="rId3">
                  <a:extLst>
                    <a:ext uri="{A12FA001-AC4F-418D-AE19-62706E023703}">
                      <ahyp:hlinkClr xmlns:ahyp="http://schemas.microsoft.com/office/drawing/2018/hyperlinkcolor" val="tx"/>
                    </a:ext>
                  </a:extLst>
                </a:hlinkClick>
              </a:rPr>
              <a:t>click here for Web Dashboard Explanation</a:t>
            </a:r>
            <a:endParaRPr lang="en-US" b="1" dirty="0">
              <a:solidFill>
                <a:srgbClr val="0070C0"/>
              </a:solidFill>
            </a:endParaRPr>
          </a:p>
          <a:p>
            <a:pPr>
              <a:buFont typeface="Wingdings" panose="05000000000000000000" pitchFamily="2" charset="2"/>
              <a:buChar char="q"/>
            </a:pPr>
            <a:r>
              <a:rPr lang="en-US" b="1" dirty="0">
                <a:solidFill>
                  <a:schemeClr val="tx1"/>
                </a:solidFill>
              </a:rPr>
              <a:t>Full Video link:</a:t>
            </a:r>
          </a:p>
          <a:p>
            <a:pPr marL="338328" lvl="1" indent="0">
              <a:buNone/>
            </a:pPr>
            <a:r>
              <a:rPr lang="en-US" b="1" dirty="0">
                <a:solidFill>
                  <a:srgbClr val="0070C0"/>
                </a:solidFill>
                <a:hlinkClick r:id="rId4">
                  <a:extLst>
                    <a:ext uri="{A12FA001-AC4F-418D-AE19-62706E023703}">
                      <ahyp:hlinkClr xmlns:ahyp="http://schemas.microsoft.com/office/drawing/2018/hyperlinkcolor" val="tx"/>
                    </a:ext>
                  </a:extLst>
                </a:hlinkClick>
              </a:rPr>
              <a:t>click here for Full video link</a:t>
            </a:r>
            <a:endParaRPr lang="en-US" b="1" dirty="0">
              <a:solidFill>
                <a:srgbClr val="0070C0"/>
              </a:solidFill>
            </a:endParaRPr>
          </a:p>
          <a:p>
            <a:pPr>
              <a:buFont typeface="Wingdings" panose="05000000000000000000" pitchFamily="2" charset="2"/>
              <a:buChar char="q"/>
            </a:pPr>
            <a:endParaRPr lang="en-US" b="1" dirty="0">
              <a:solidFill>
                <a:schemeClr val="tx1"/>
              </a:solidFill>
            </a:endParaRPr>
          </a:p>
          <a:p>
            <a:pPr>
              <a:buFont typeface="Wingdings" panose="05000000000000000000" pitchFamily="2" charset="2"/>
              <a:buChar char="q"/>
            </a:pPr>
            <a:endParaRPr lang="en-US" b="1" dirty="0">
              <a:solidFill>
                <a:schemeClr val="tx1"/>
              </a:solidFill>
            </a:endParaRPr>
          </a:p>
          <a:p>
            <a:pPr>
              <a:buFont typeface="Wingdings" panose="05000000000000000000" pitchFamily="2" charset="2"/>
              <a:buChar char="q"/>
            </a:pPr>
            <a:endParaRPr lang="en-US" b="1" dirty="0">
              <a:solidFill>
                <a:schemeClr val="tx1"/>
              </a:solidFill>
            </a:endParaRPr>
          </a:p>
        </p:txBody>
      </p:sp>
      <p:sp>
        <p:nvSpPr>
          <p:cNvPr id="4" name="Slide Number Placeholder 3">
            <a:extLst>
              <a:ext uri="{FF2B5EF4-FFF2-40B4-BE49-F238E27FC236}">
                <a16:creationId xmlns:a16="http://schemas.microsoft.com/office/drawing/2014/main" id="{A4C98F3C-8A3D-8C6F-1047-E45D2E450FB2}"/>
              </a:ext>
            </a:extLst>
          </p:cNvPr>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3870471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endParaRPr lang="en-US" dirty="0"/>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9A00-957C-E906-5F77-FD00E3E81669}"/>
              </a:ext>
            </a:extLst>
          </p:cNvPr>
          <p:cNvSpPr>
            <a:spLocks noGrp="1"/>
          </p:cNvSpPr>
          <p:nvPr>
            <p:ph type="title"/>
          </p:nvPr>
        </p:nvSpPr>
        <p:spPr>
          <a:xfrm>
            <a:off x="429490" y="0"/>
            <a:ext cx="6320444" cy="471487"/>
          </a:xfrm>
        </p:spPr>
        <p:txBody>
          <a:bodyPr/>
          <a:lstStyle/>
          <a:p>
            <a:endParaRPr lang="en-IN" dirty="0"/>
          </a:p>
        </p:txBody>
      </p:sp>
      <p:sp>
        <p:nvSpPr>
          <p:cNvPr id="4" name="Slide Number Placeholder 3">
            <a:extLst>
              <a:ext uri="{FF2B5EF4-FFF2-40B4-BE49-F238E27FC236}">
                <a16:creationId xmlns:a16="http://schemas.microsoft.com/office/drawing/2014/main" id="{838E512D-8AE7-746E-C13E-F034431DD844}"/>
              </a:ext>
            </a:extLst>
          </p:cNvPr>
          <p:cNvSpPr>
            <a:spLocks noGrp="1"/>
          </p:cNvSpPr>
          <p:nvPr>
            <p:ph type="sldNum" sz="quarter" idx="10"/>
          </p:nvPr>
        </p:nvSpPr>
        <p:spPr/>
        <p:txBody>
          <a:bodyPr/>
          <a:lstStyle/>
          <a:p>
            <a:fld id="{48F63A3B-78C7-47BE-AE5E-E10140E04643}" type="slidenum">
              <a:rPr lang="en-US" smtClean="0"/>
              <a:pPr/>
              <a:t>2</a:t>
            </a:fld>
            <a:endParaRPr lang="en-US" dirty="0"/>
          </a:p>
        </p:txBody>
      </p:sp>
      <p:pic>
        <p:nvPicPr>
          <p:cNvPr id="8" name="Content Placeholder 7">
            <a:extLst>
              <a:ext uri="{FF2B5EF4-FFF2-40B4-BE49-F238E27FC236}">
                <a16:creationId xmlns:a16="http://schemas.microsoft.com/office/drawing/2014/main" id="{702F14BC-819D-13C1-1A20-BB71661A81BF}"/>
              </a:ext>
            </a:extLst>
          </p:cNvPr>
          <p:cNvPicPr>
            <a:picLocks noGrp="1" noChangeAspect="1"/>
          </p:cNvPicPr>
          <p:nvPr>
            <p:ph idx="1"/>
          </p:nvPr>
        </p:nvPicPr>
        <p:blipFill>
          <a:blip r:embed="rId2"/>
          <a:stretch>
            <a:fillRect/>
          </a:stretch>
        </p:blipFill>
        <p:spPr>
          <a:xfrm>
            <a:off x="21532" y="0"/>
            <a:ext cx="12170154" cy="6858000"/>
          </a:xfrm>
        </p:spPr>
      </p:pic>
    </p:spTree>
    <p:extLst>
      <p:ext uri="{BB962C8B-B14F-4D97-AF65-F5344CB8AC3E}">
        <p14:creationId xmlns:p14="http://schemas.microsoft.com/office/powerpoint/2010/main" val="423395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184072" y="316226"/>
            <a:ext cx="7241953" cy="6056863"/>
          </a:xfrm>
          <a:noFill/>
        </p:spPr>
        <p:txBody>
          <a:bodyPr anchor="t"/>
          <a:lstStyle/>
          <a:p>
            <a:r>
              <a:rPr lang="en-US" sz="4400" dirty="0"/>
              <a:t>introduction</a:t>
            </a:r>
            <a:br>
              <a:rPr lang="en-US" dirty="0"/>
            </a:br>
            <a:br>
              <a:rPr lang="en-US" dirty="0"/>
            </a:br>
            <a:r>
              <a:rPr lang="en-US" sz="1600" b="0" dirty="0">
                <a:solidFill>
                  <a:srgbClr val="202C8F"/>
                </a:solidFill>
                <a:latin typeface="Aptos" panose="020B0004020202020204" pitchFamily="34" charset="0"/>
                <a:cs typeface="Arial" panose="020B0604020202020204" pitchFamily="34" charset="0"/>
              </a:rPr>
              <a:t>Autonomous robots are designed to navigate environments without human intervention. They rely on sensors to detect obstacles and make real-time movement decisions</a:t>
            </a:r>
            <a:r>
              <a:rPr lang="en-US" sz="1600" b="0" dirty="0">
                <a:solidFill>
                  <a:srgbClr val="FF0000"/>
                </a:solidFill>
                <a:latin typeface="Aptos" panose="020B0004020202020204" pitchFamily="34" charset="0"/>
                <a:cs typeface="Arial" panose="020B0604020202020204" pitchFamily="34" charset="0"/>
              </a:rPr>
              <a:t>.</a:t>
            </a:r>
            <a:br>
              <a:rPr lang="en-US" sz="1600" b="0" dirty="0">
                <a:solidFill>
                  <a:srgbClr val="FF0000"/>
                </a:solidFill>
                <a:latin typeface="Aptos" panose="020B0004020202020204" pitchFamily="34" charset="0"/>
                <a:cs typeface="Arial" panose="020B0604020202020204" pitchFamily="34" charset="0"/>
              </a:rPr>
            </a:br>
            <a:r>
              <a:rPr lang="en-IN" sz="1600" b="0" dirty="0">
                <a:latin typeface="Aptos" panose="020B0004020202020204" pitchFamily="34" charset="0"/>
              </a:rPr>
              <a:t>This project presents an Autonomous Obstacle Avoiding Robot using Arduino UNO and ESP8266 </a:t>
            </a:r>
            <a:r>
              <a:rPr lang="en-IN" sz="1600" b="0" dirty="0" err="1">
                <a:latin typeface="Aptos" panose="020B0004020202020204" pitchFamily="34" charset="0"/>
              </a:rPr>
              <a:t>WiFi</a:t>
            </a:r>
            <a:r>
              <a:rPr lang="en-IN" sz="1600" b="0" dirty="0">
                <a:latin typeface="Aptos" panose="020B0004020202020204" pitchFamily="34" charset="0"/>
              </a:rPr>
              <a:t>. It navigates environments autonomously, detecting obstacles with ultrasonic and IR sensors.</a:t>
            </a:r>
            <a:br>
              <a:rPr lang="en-IN" sz="1600" b="0" dirty="0">
                <a:latin typeface="Aptos" panose="020B0004020202020204" pitchFamily="34" charset="0"/>
              </a:rPr>
            </a:br>
            <a:br>
              <a:rPr lang="en-US" sz="1600" b="0" dirty="0">
                <a:solidFill>
                  <a:srgbClr val="FF0000"/>
                </a:solidFill>
                <a:latin typeface="Aptos" panose="020B0004020202020204" pitchFamily="34" charset="0"/>
                <a:cs typeface="Arial" panose="020B0604020202020204" pitchFamily="34" charset="0"/>
              </a:rPr>
            </a:br>
            <a:r>
              <a:rPr lang="en-US" sz="2800" b="0" u="sng" dirty="0">
                <a:solidFill>
                  <a:schemeClr val="tx1"/>
                </a:solidFill>
                <a:latin typeface="Aptos" panose="020B0004020202020204" pitchFamily="34" charset="0"/>
                <a:cs typeface="Arial" panose="020B0604020202020204" pitchFamily="34" charset="0"/>
              </a:rPr>
              <a:t>Scope of this project:</a:t>
            </a:r>
            <a:br>
              <a:rPr lang="en-US" sz="2000" u="sng" dirty="0"/>
            </a:br>
            <a:r>
              <a:rPr lang="en-US" sz="1600" dirty="0"/>
              <a:t>• Sensing Implementation</a:t>
            </a:r>
            <a:br>
              <a:rPr lang="en-US" sz="1600" dirty="0"/>
            </a:br>
            <a:br>
              <a:rPr lang="en-US" sz="1600" dirty="0"/>
            </a:br>
            <a:r>
              <a:rPr lang="en-US" sz="1600" dirty="0"/>
              <a:t>• Control System Development</a:t>
            </a:r>
            <a:br>
              <a:rPr lang="en-US" sz="1600" dirty="0"/>
            </a:br>
            <a:br>
              <a:rPr lang="en-US" sz="1600" dirty="0"/>
            </a:br>
            <a:r>
              <a:rPr lang="en-US" sz="1600" dirty="0"/>
              <a:t>• Autonomous Navigation: </a:t>
            </a:r>
            <a:r>
              <a:rPr lang="en-US" sz="1200" i="1" dirty="0">
                <a:solidFill>
                  <a:schemeClr val="tx1"/>
                </a:solidFill>
                <a:latin typeface="+mn-lt"/>
              </a:rPr>
              <a:t>To demonstrate the robot's ability to autonomously detect obstacles (e.g., walls, furniture) and take corrective actions to avoid collision without human input</a:t>
            </a:r>
            <a:r>
              <a:rPr lang="en-US" sz="1200" i="1" dirty="0">
                <a:latin typeface="+mn-lt"/>
              </a:rPr>
              <a:t>. </a:t>
            </a:r>
            <a:br>
              <a:rPr lang="en-US" sz="1200" i="1" dirty="0">
                <a:latin typeface="+mn-lt"/>
              </a:rPr>
            </a:br>
            <a:br>
              <a:rPr lang="en-US" sz="1200" i="1" dirty="0">
                <a:latin typeface="+mn-lt"/>
              </a:rPr>
            </a:br>
            <a:r>
              <a:rPr lang="en-US" sz="1600" dirty="0"/>
              <a:t>• Wireless monitoring using ESP8266</a:t>
            </a:r>
            <a:br>
              <a:rPr lang="en-US" sz="1600" b="0" dirty="0">
                <a:solidFill>
                  <a:srgbClr val="FF0000"/>
                </a:solidFill>
                <a:latin typeface="Aptos" panose="020B0004020202020204" pitchFamily="34" charset="0"/>
                <a:cs typeface="Arial" panose="020B0604020202020204" pitchFamily="34" charset="0"/>
              </a:rPr>
            </a:br>
            <a:br>
              <a:rPr lang="en-US" sz="1600" dirty="0"/>
            </a:br>
            <a:br>
              <a:rPr lang="en-US" sz="1600" dirty="0"/>
            </a:br>
            <a:endParaRPr lang="en-US" b="0" dirty="0">
              <a:solidFill>
                <a:srgbClr val="FF0000"/>
              </a:solidFill>
              <a:latin typeface="Aptos" panose="020B0004020202020204" pitchFamily="34" charset="0"/>
              <a:cs typeface="Arial" panose="020B0604020202020204" pitchFamily="34" charset="0"/>
            </a:endParaRPr>
          </a:p>
        </p:txBody>
      </p:sp>
      <p:pic>
        <p:nvPicPr>
          <p:cNvPr id="6" name="Picture Placeholder 5">
            <a:extLst>
              <a:ext uri="{FF2B5EF4-FFF2-40B4-BE49-F238E27FC236}">
                <a16:creationId xmlns:a16="http://schemas.microsoft.com/office/drawing/2014/main" id="{EEC13986-E539-052F-3D16-C2CD0F18DB1D}"/>
              </a:ext>
            </a:extLst>
          </p:cNvPr>
          <p:cNvPicPr>
            <a:picLocks noGrp="1" noChangeAspect="1"/>
          </p:cNvPicPr>
          <p:nvPr>
            <p:ph type="pic" sz="quarter" idx="11"/>
          </p:nvPr>
        </p:nvPicPr>
        <p:blipFill>
          <a:blip r:embed="rId3"/>
          <a:srcRect l="4452" r="4452" b="23515"/>
          <a:stretch>
            <a:fillRect/>
          </a:stretch>
        </p:blipFill>
        <p:spPr>
          <a:xfrm>
            <a:off x="443345" y="1288473"/>
            <a:ext cx="3629891" cy="4281054"/>
          </a:xfrm>
        </p:spPr>
      </p:pic>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623455" y="180110"/>
            <a:ext cx="2754745" cy="721590"/>
          </a:xfrm>
        </p:spPr>
        <p:txBody>
          <a:bodyPr/>
          <a:lstStyle/>
          <a:p>
            <a:endParaRPr lang="en-US" dirty="0"/>
          </a:p>
        </p:txBody>
      </p:sp>
      <p:pic>
        <p:nvPicPr>
          <p:cNvPr id="9" name="Picture Placeholder 8">
            <a:extLst>
              <a:ext uri="{FF2B5EF4-FFF2-40B4-BE49-F238E27FC236}">
                <a16:creationId xmlns:a16="http://schemas.microsoft.com/office/drawing/2014/main" id="{1D088E75-F64A-3805-61A9-180D5DA082EC}"/>
              </a:ext>
            </a:extLst>
          </p:cNvPr>
          <p:cNvPicPr>
            <a:picLocks noGrp="1" noChangeAspect="1"/>
          </p:cNvPicPr>
          <p:nvPr>
            <p:ph type="pic" sz="quarter" idx="11"/>
          </p:nvPr>
        </p:nvPicPr>
        <p:blipFill>
          <a:blip r:embed="rId3"/>
          <a:srcRect l="381" r="7694"/>
          <a:stretch>
            <a:fillRect/>
          </a:stretch>
        </p:blipFill>
        <p:spPr>
          <a:xfrm>
            <a:off x="5536424" y="1791245"/>
            <a:ext cx="4603579" cy="2851007"/>
          </a:xfrm>
        </p:spPr>
      </p:pic>
      <p:pic>
        <p:nvPicPr>
          <p:cNvPr id="6" name="Content Placeholder 5">
            <a:extLst>
              <a:ext uri="{FF2B5EF4-FFF2-40B4-BE49-F238E27FC236}">
                <a16:creationId xmlns:a16="http://schemas.microsoft.com/office/drawing/2014/main" id="{A3614371-600A-12B5-B006-DACB869C0747}"/>
              </a:ext>
            </a:extLst>
          </p:cNvPr>
          <p:cNvPicPr>
            <a:picLocks noGrp="1" noChangeAspect="1"/>
          </p:cNvPicPr>
          <p:nvPr>
            <p:ph idx="1"/>
          </p:nvPr>
        </p:nvPicPr>
        <p:blipFill>
          <a:blip r:embed="rId4"/>
          <a:stretch>
            <a:fillRect/>
          </a:stretch>
        </p:blipFill>
        <p:spPr>
          <a:xfrm>
            <a:off x="1764127" y="1145334"/>
            <a:ext cx="3228146" cy="4304195"/>
          </a:xfr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765974" y="198120"/>
            <a:ext cx="10660053" cy="730568"/>
          </a:xfrm>
        </p:spPr>
        <p:txBody>
          <a:bodyPr/>
          <a:lstStyle/>
          <a:p>
            <a:r>
              <a:rPr lang="en-US" dirty="0"/>
              <a:t>Components and circuit diagram</a:t>
            </a:r>
          </a:p>
        </p:txBody>
      </p:sp>
      <p:pic>
        <p:nvPicPr>
          <p:cNvPr id="5" name="Content Placeholder 4">
            <a:extLst>
              <a:ext uri="{FF2B5EF4-FFF2-40B4-BE49-F238E27FC236}">
                <a16:creationId xmlns:a16="http://schemas.microsoft.com/office/drawing/2014/main" id="{76CDAFF5-41CB-8746-FB50-CE4CB7CF2DD3}"/>
              </a:ext>
            </a:extLst>
          </p:cNvPr>
          <p:cNvPicPr>
            <a:picLocks noGrp="1" noChangeAspect="1"/>
          </p:cNvPicPr>
          <p:nvPr>
            <p:ph sz="half" idx="2"/>
          </p:nvPr>
        </p:nvPicPr>
        <p:blipFill>
          <a:blip r:embed="rId3"/>
          <a:srcRect/>
          <a:stretch/>
        </p:blipFill>
        <p:spPr>
          <a:xfrm>
            <a:off x="46356" y="1412452"/>
            <a:ext cx="6796404" cy="4530936"/>
          </a:xfrm>
        </p:spPr>
      </p:pic>
      <p:pic>
        <p:nvPicPr>
          <p:cNvPr id="7" name="Picture 6">
            <a:extLst>
              <a:ext uri="{FF2B5EF4-FFF2-40B4-BE49-F238E27FC236}">
                <a16:creationId xmlns:a16="http://schemas.microsoft.com/office/drawing/2014/main" id="{5F49E5AD-FAC0-B8CF-DC7A-6308ABB3B7FE}"/>
              </a:ext>
            </a:extLst>
          </p:cNvPr>
          <p:cNvPicPr>
            <a:picLocks noChangeAspect="1"/>
          </p:cNvPicPr>
          <p:nvPr/>
        </p:nvPicPr>
        <p:blipFill>
          <a:blip r:embed="rId4"/>
          <a:srcRect r="16667"/>
          <a:stretch>
            <a:fillRect/>
          </a:stretch>
        </p:blipFill>
        <p:spPr>
          <a:xfrm>
            <a:off x="6874036" y="1051560"/>
            <a:ext cx="5119844" cy="5608320"/>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07AF-5510-12CC-74DA-283AA4C416CD}"/>
              </a:ext>
            </a:extLst>
          </p:cNvPr>
          <p:cNvSpPr>
            <a:spLocks noGrp="1"/>
          </p:cNvSpPr>
          <p:nvPr>
            <p:ph type="title"/>
          </p:nvPr>
        </p:nvSpPr>
        <p:spPr>
          <a:xfrm>
            <a:off x="914400" y="457200"/>
            <a:ext cx="10511627" cy="866633"/>
          </a:xfrm>
        </p:spPr>
        <p:txBody>
          <a:bodyPr/>
          <a:lstStyle/>
          <a:p>
            <a:endParaRPr lang="en-IN" dirty="0"/>
          </a:p>
        </p:txBody>
      </p:sp>
      <p:sp>
        <p:nvSpPr>
          <p:cNvPr id="4" name="Slide Number Placeholder 3">
            <a:extLst>
              <a:ext uri="{FF2B5EF4-FFF2-40B4-BE49-F238E27FC236}">
                <a16:creationId xmlns:a16="http://schemas.microsoft.com/office/drawing/2014/main" id="{B231A8D7-E356-F4E6-34CA-07929EBC8748}"/>
              </a:ext>
            </a:extLst>
          </p:cNvPr>
          <p:cNvSpPr>
            <a:spLocks noGrp="1"/>
          </p:cNvSpPr>
          <p:nvPr>
            <p:ph type="sldNum" sz="quarter" idx="10"/>
          </p:nvPr>
        </p:nvSpPr>
        <p:spPr/>
        <p:txBody>
          <a:bodyPr/>
          <a:lstStyle/>
          <a:p>
            <a:endParaRPr lang="en-US" dirty="0"/>
          </a:p>
        </p:txBody>
      </p:sp>
      <p:pic>
        <p:nvPicPr>
          <p:cNvPr id="19" name="Content Placeholder 18">
            <a:extLst>
              <a:ext uri="{FF2B5EF4-FFF2-40B4-BE49-F238E27FC236}">
                <a16:creationId xmlns:a16="http://schemas.microsoft.com/office/drawing/2014/main" id="{3823AD3D-1C14-8C49-7F7E-11D3078AFB06}"/>
              </a:ext>
            </a:extLst>
          </p:cNvPr>
          <p:cNvPicPr>
            <a:picLocks noGrp="1" noChangeAspect="1"/>
          </p:cNvPicPr>
          <p:nvPr>
            <p:ph sz="quarter" idx="4"/>
          </p:nvPr>
        </p:nvPicPr>
        <p:blipFill>
          <a:blip r:embed="rId2"/>
          <a:stretch>
            <a:fillRect/>
          </a:stretch>
        </p:blipFill>
        <p:spPr>
          <a:xfrm>
            <a:off x="707823" y="457200"/>
            <a:ext cx="9987886" cy="6277836"/>
          </a:xfrm>
        </p:spPr>
      </p:pic>
    </p:spTree>
    <p:extLst>
      <p:ext uri="{BB962C8B-B14F-4D97-AF65-F5344CB8AC3E}">
        <p14:creationId xmlns:p14="http://schemas.microsoft.com/office/powerpoint/2010/main" val="217715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384D-9B45-7885-FCE5-EE1D90FEC53C}"/>
              </a:ext>
            </a:extLst>
          </p:cNvPr>
          <p:cNvSpPr>
            <a:spLocks noGrp="1"/>
          </p:cNvSpPr>
          <p:nvPr>
            <p:ph type="title"/>
          </p:nvPr>
        </p:nvSpPr>
        <p:spPr>
          <a:xfrm>
            <a:off x="353775" y="228599"/>
            <a:ext cx="11071464" cy="928688"/>
          </a:xfrm>
        </p:spPr>
        <p:txBody>
          <a:bodyPr/>
          <a:lstStyle/>
          <a:p>
            <a:r>
              <a:rPr lang="en-US" dirty="0"/>
              <a:t>Design Evolution and Development Process</a:t>
            </a:r>
            <a:endParaRPr lang="en-IN" dirty="0"/>
          </a:p>
        </p:txBody>
      </p:sp>
      <p:graphicFrame>
        <p:nvGraphicFramePr>
          <p:cNvPr id="5" name="Content Placeholder 4">
            <a:extLst>
              <a:ext uri="{FF2B5EF4-FFF2-40B4-BE49-F238E27FC236}">
                <a16:creationId xmlns:a16="http://schemas.microsoft.com/office/drawing/2014/main" id="{F006BAAC-61CD-E8C2-667F-13490EB505A3}"/>
              </a:ext>
            </a:extLst>
          </p:cNvPr>
          <p:cNvGraphicFramePr>
            <a:graphicFrameLocks noGrp="1"/>
          </p:cNvGraphicFramePr>
          <p:nvPr>
            <p:ph sz="half" idx="2"/>
            <p:extLst>
              <p:ext uri="{D42A27DB-BD31-4B8C-83A1-F6EECF244321}">
                <p14:modId xmlns:p14="http://schemas.microsoft.com/office/powerpoint/2010/main" val="3286451123"/>
              </p:ext>
            </p:extLst>
          </p:nvPr>
        </p:nvGraphicFramePr>
        <p:xfrm>
          <a:off x="354563" y="1250302"/>
          <a:ext cx="11070676" cy="560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9DF78E5-76C0-82CF-F172-F0D1749CA3E4}"/>
              </a:ext>
            </a:extLst>
          </p:cNvPr>
          <p:cNvSpPr>
            <a:spLocks noGrp="1"/>
          </p:cNvSpPr>
          <p:nvPr>
            <p:ph type="sldNum" sz="quarter" idx="10"/>
          </p:nvPr>
        </p:nvSpPr>
        <p:spPr/>
        <p:txBody>
          <a:bodyPr/>
          <a:lstStyle/>
          <a:p>
            <a:fld id="{48F63A3B-78C7-47BE-AE5E-E10140E04643}" type="slidenum">
              <a:rPr lang="en-US" smtClean="0"/>
              <a:pPr/>
              <a:t>7</a:t>
            </a:fld>
            <a:endParaRPr lang="en-US" dirty="0"/>
          </a:p>
        </p:txBody>
      </p:sp>
      <p:sp>
        <p:nvSpPr>
          <p:cNvPr id="7" name="TextBox 6">
            <a:extLst>
              <a:ext uri="{FF2B5EF4-FFF2-40B4-BE49-F238E27FC236}">
                <a16:creationId xmlns:a16="http://schemas.microsoft.com/office/drawing/2014/main" id="{9B0A3BC9-9D11-861F-5652-F70AD6C0944C}"/>
              </a:ext>
            </a:extLst>
          </p:cNvPr>
          <p:cNvSpPr txBox="1"/>
          <p:nvPr/>
        </p:nvSpPr>
        <p:spPr>
          <a:xfrm>
            <a:off x="354563" y="1322468"/>
            <a:ext cx="8453535" cy="928688"/>
          </a:xfrm>
          <a:prstGeom prst="rect">
            <a:avLst/>
          </a:prstGeom>
          <a:noFill/>
        </p:spPr>
        <p:txBody>
          <a:bodyPr wrap="square" rtlCol="0">
            <a:spAutoFit/>
          </a:bodyPr>
          <a:lstStyle/>
          <a:p>
            <a:r>
              <a:rPr lang="en-US" b="1" dirty="0"/>
              <a:t>1. Hardware Assembly</a:t>
            </a:r>
            <a:br>
              <a:rPr lang="en-US" dirty="0"/>
            </a:br>
            <a:r>
              <a:rPr lang="en-US" dirty="0"/>
              <a:t>The robot chassis was assembled with Arduino UNO, motor driver, DC motors, and power supply, and basic movement was tested.</a:t>
            </a:r>
            <a:endParaRPr lang="en-IN" dirty="0"/>
          </a:p>
        </p:txBody>
      </p:sp>
      <p:sp>
        <p:nvSpPr>
          <p:cNvPr id="8" name="TextBox 7">
            <a:extLst>
              <a:ext uri="{FF2B5EF4-FFF2-40B4-BE49-F238E27FC236}">
                <a16:creationId xmlns:a16="http://schemas.microsoft.com/office/drawing/2014/main" id="{A8AF96E6-F8D5-4D95-A03F-5DA198D6A32D}"/>
              </a:ext>
            </a:extLst>
          </p:cNvPr>
          <p:cNvSpPr txBox="1"/>
          <p:nvPr/>
        </p:nvSpPr>
        <p:spPr>
          <a:xfrm>
            <a:off x="2276669" y="4767756"/>
            <a:ext cx="8453535" cy="923330"/>
          </a:xfrm>
          <a:prstGeom prst="rect">
            <a:avLst/>
          </a:prstGeom>
          <a:noFill/>
        </p:spPr>
        <p:txBody>
          <a:bodyPr wrap="square" rtlCol="0">
            <a:spAutoFit/>
          </a:bodyPr>
          <a:lstStyle/>
          <a:p>
            <a:r>
              <a:rPr lang="en-US" b="1" dirty="0"/>
              <a:t>4. Wireless Monitoring Integration</a:t>
            </a:r>
            <a:br>
              <a:rPr lang="en-US" dirty="0"/>
            </a:br>
            <a:r>
              <a:rPr lang="en-US" dirty="0"/>
              <a:t>An ESP8266 </a:t>
            </a:r>
            <a:r>
              <a:rPr lang="en-US" dirty="0" err="1"/>
              <a:t>WiFi</a:t>
            </a:r>
            <a:r>
              <a:rPr lang="en-US" dirty="0"/>
              <a:t> module was integrated to provide real-time monitoring and control through a web-based dashboard.</a:t>
            </a:r>
            <a:endParaRPr lang="en-IN" dirty="0"/>
          </a:p>
        </p:txBody>
      </p:sp>
      <p:sp>
        <p:nvSpPr>
          <p:cNvPr id="9" name="TextBox 8">
            <a:extLst>
              <a:ext uri="{FF2B5EF4-FFF2-40B4-BE49-F238E27FC236}">
                <a16:creationId xmlns:a16="http://schemas.microsoft.com/office/drawing/2014/main" id="{D3506B1F-07CF-020D-E765-93788F81D486}"/>
              </a:ext>
            </a:extLst>
          </p:cNvPr>
          <p:cNvSpPr txBox="1"/>
          <p:nvPr/>
        </p:nvSpPr>
        <p:spPr>
          <a:xfrm>
            <a:off x="1009356" y="2474372"/>
            <a:ext cx="8453535" cy="923330"/>
          </a:xfrm>
          <a:prstGeom prst="rect">
            <a:avLst/>
          </a:prstGeom>
          <a:noFill/>
        </p:spPr>
        <p:txBody>
          <a:bodyPr wrap="square" rtlCol="0">
            <a:spAutoFit/>
          </a:bodyPr>
          <a:lstStyle/>
          <a:p>
            <a:r>
              <a:rPr lang="en-US" b="1" dirty="0"/>
              <a:t>2. Sensor Integration</a:t>
            </a:r>
            <a:br>
              <a:rPr lang="en-US" dirty="0"/>
            </a:br>
            <a:r>
              <a:rPr lang="en-US" dirty="0"/>
              <a:t>An ultrasonic sensor mounted on a servo motor and front-mounted IR sensors were added to detect obstacles and reduce blind spots.</a:t>
            </a:r>
            <a:endParaRPr lang="en-IN" dirty="0"/>
          </a:p>
        </p:txBody>
      </p:sp>
      <p:sp>
        <p:nvSpPr>
          <p:cNvPr id="10" name="TextBox 9">
            <a:extLst>
              <a:ext uri="{FF2B5EF4-FFF2-40B4-BE49-F238E27FC236}">
                <a16:creationId xmlns:a16="http://schemas.microsoft.com/office/drawing/2014/main" id="{C126AD6E-CF0F-E163-6E8B-49A02AAA6749}"/>
              </a:ext>
            </a:extLst>
          </p:cNvPr>
          <p:cNvSpPr txBox="1"/>
          <p:nvPr/>
        </p:nvSpPr>
        <p:spPr>
          <a:xfrm>
            <a:off x="1662739" y="3543686"/>
            <a:ext cx="8453535" cy="1021221"/>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BA8057F1-358C-C114-C36A-5DC2254455AA}"/>
              </a:ext>
            </a:extLst>
          </p:cNvPr>
          <p:cNvSpPr txBox="1"/>
          <p:nvPr/>
        </p:nvSpPr>
        <p:spPr>
          <a:xfrm>
            <a:off x="1662738" y="3596019"/>
            <a:ext cx="8453535" cy="923330"/>
          </a:xfrm>
          <a:prstGeom prst="rect">
            <a:avLst/>
          </a:prstGeom>
          <a:noFill/>
        </p:spPr>
        <p:txBody>
          <a:bodyPr wrap="square" rtlCol="0">
            <a:spAutoFit/>
          </a:bodyPr>
          <a:lstStyle/>
          <a:p>
            <a:r>
              <a:rPr lang="en-US" b="1" dirty="0"/>
              <a:t>3. Control Logic Development</a:t>
            </a:r>
            <a:br>
              <a:rPr lang="en-US" dirty="0"/>
            </a:br>
            <a:r>
              <a:rPr lang="en-US" dirty="0"/>
              <a:t>Sensor data was processed using threshold-based logic to enable smooth obstacle avoidance and decision-making.</a:t>
            </a:r>
            <a:endParaRPr lang="en-IN" dirty="0"/>
          </a:p>
        </p:txBody>
      </p:sp>
      <p:sp>
        <p:nvSpPr>
          <p:cNvPr id="12" name="TextBox 11">
            <a:extLst>
              <a:ext uri="{FF2B5EF4-FFF2-40B4-BE49-F238E27FC236}">
                <a16:creationId xmlns:a16="http://schemas.microsoft.com/office/drawing/2014/main" id="{2B25F48D-7A0C-5D45-FC8B-9F5016AE25AB}"/>
              </a:ext>
            </a:extLst>
          </p:cNvPr>
          <p:cNvSpPr txBox="1"/>
          <p:nvPr/>
        </p:nvSpPr>
        <p:spPr>
          <a:xfrm>
            <a:off x="2911151" y="5893935"/>
            <a:ext cx="8453535" cy="923330"/>
          </a:xfrm>
          <a:prstGeom prst="rect">
            <a:avLst/>
          </a:prstGeom>
          <a:noFill/>
        </p:spPr>
        <p:txBody>
          <a:bodyPr wrap="square" rtlCol="0">
            <a:spAutoFit/>
          </a:bodyPr>
          <a:lstStyle/>
          <a:p>
            <a:r>
              <a:rPr lang="en-US" b="1" dirty="0"/>
              <a:t>5. Performance Optimization</a:t>
            </a:r>
            <a:br>
              <a:rPr lang="en-US" dirty="0"/>
            </a:br>
            <a:r>
              <a:rPr lang="en-US" dirty="0"/>
              <a:t>Motor speed, turning delays, and power stability were fine-tuned to improve navigation smoothness and system reliability.</a:t>
            </a:r>
            <a:endParaRPr lang="en-IN" dirty="0"/>
          </a:p>
        </p:txBody>
      </p:sp>
    </p:spTree>
    <p:extLst>
      <p:ext uri="{BB962C8B-B14F-4D97-AF65-F5344CB8AC3E}">
        <p14:creationId xmlns:p14="http://schemas.microsoft.com/office/powerpoint/2010/main" val="2936988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BD7B-2272-82D5-E175-BBBBE58AEBB3}"/>
              </a:ext>
            </a:extLst>
          </p:cNvPr>
          <p:cNvSpPr>
            <a:spLocks noGrp="1"/>
          </p:cNvSpPr>
          <p:nvPr>
            <p:ph type="title"/>
          </p:nvPr>
        </p:nvSpPr>
        <p:spPr>
          <a:xfrm>
            <a:off x="429491" y="0"/>
            <a:ext cx="10996536" cy="457199"/>
          </a:xfrm>
        </p:spPr>
        <p:txBody>
          <a:bodyPr/>
          <a:lstStyle/>
          <a:p>
            <a:endParaRPr lang="en-IN" dirty="0"/>
          </a:p>
        </p:txBody>
      </p:sp>
      <p:graphicFrame>
        <p:nvGraphicFramePr>
          <p:cNvPr id="5" name="Content Placeholder 4">
            <a:extLst>
              <a:ext uri="{FF2B5EF4-FFF2-40B4-BE49-F238E27FC236}">
                <a16:creationId xmlns:a16="http://schemas.microsoft.com/office/drawing/2014/main" id="{F8CCA110-1A7B-940D-3061-B456D2F6B810}"/>
              </a:ext>
            </a:extLst>
          </p:cNvPr>
          <p:cNvGraphicFramePr>
            <a:graphicFrameLocks noGrp="1"/>
          </p:cNvGraphicFramePr>
          <p:nvPr>
            <p:ph sz="half" idx="2"/>
            <p:extLst>
              <p:ext uri="{D42A27DB-BD31-4B8C-83A1-F6EECF244321}">
                <p14:modId xmlns:p14="http://schemas.microsoft.com/office/powerpoint/2010/main" val="3364246861"/>
              </p:ext>
            </p:extLst>
          </p:nvPr>
        </p:nvGraphicFramePr>
        <p:xfrm>
          <a:off x="0" y="457198"/>
          <a:ext cx="12192000" cy="6400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C5835A2-56E6-68D3-9CD5-D6B73EEDFAF8}"/>
              </a:ext>
            </a:extLst>
          </p:cNvPr>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3054497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87681" y="228601"/>
            <a:ext cx="10920746" cy="807720"/>
          </a:xfrm>
        </p:spPr>
        <p:txBody>
          <a:bodyPr/>
          <a:lstStyle/>
          <a:p>
            <a:r>
              <a:rPr lang="en-US" dirty="0"/>
              <a:t>Working principle of project</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endParaRPr lang="en-US" dirty="0"/>
          </a:p>
        </p:txBody>
      </p:sp>
      <p:graphicFrame>
        <p:nvGraphicFramePr>
          <p:cNvPr id="5" name="Content Placeholder 4">
            <a:extLst>
              <a:ext uri="{FF2B5EF4-FFF2-40B4-BE49-F238E27FC236}">
                <a16:creationId xmlns:a16="http://schemas.microsoft.com/office/drawing/2014/main" id="{8888F172-AB48-7442-65BD-8E85B2A69A18}"/>
              </a:ext>
            </a:extLst>
          </p:cNvPr>
          <p:cNvGraphicFramePr>
            <a:graphicFrameLocks noGrp="1"/>
          </p:cNvGraphicFramePr>
          <p:nvPr>
            <p:ph idx="11"/>
            <p:extLst>
              <p:ext uri="{D42A27DB-BD31-4B8C-83A1-F6EECF244321}">
                <p14:modId xmlns:p14="http://schemas.microsoft.com/office/powerpoint/2010/main" val="231234243"/>
              </p:ext>
            </p:extLst>
          </p:nvPr>
        </p:nvGraphicFramePr>
        <p:xfrm>
          <a:off x="335280" y="1036320"/>
          <a:ext cx="11582400" cy="5821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171805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{96372C88-E708-4F19-BF6C-8FF25F65FEC5}tf78438558_win32</Template>
  <TotalTime>416</TotalTime>
  <Words>885</Words>
  <Application>Microsoft Office PowerPoint</Application>
  <PresentationFormat>Widescreen</PresentationFormat>
  <Paragraphs>117</Paragraphs>
  <Slides>17</Slides>
  <Notes>8</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Arial Black</vt:lpstr>
      <vt:lpstr>Calibri</vt:lpstr>
      <vt:lpstr>Courier New</vt:lpstr>
      <vt:lpstr>Sabon Next LT</vt:lpstr>
      <vt:lpstr>Wingdings</vt:lpstr>
      <vt:lpstr>Custom</vt:lpstr>
      <vt:lpstr>  OBSTACLE AVOIDING ROBOT End-Term Project Report  For  Practical Robotics Projects with Arduino (CSE 4571)  Submitted by            B. Tech. 7th Semester, CSE  Project Supervisor:Siddharth SAHANY</vt:lpstr>
      <vt:lpstr>PowerPoint Presentation</vt:lpstr>
      <vt:lpstr>introduction  Autonomous robots are designed to navigate environments without human intervention. They rely on sensors to detect obstacles and make real-time movement decisions. This project presents an Autonomous Obstacle Avoiding Robot using Arduino UNO and ESP8266 WiFi. It navigates environments autonomously, detecting obstacles with ultrasonic and IR sensors.  Scope of this project: • Sensing Implementation  • Control System Development  • Autonomous Navigation: To demonstrate the robot's ability to autonomously detect obstacles (e.g., walls, furniture) and take corrective actions to avoid collision without human input.   • Wireless monitoring using ESP8266   </vt:lpstr>
      <vt:lpstr>PowerPoint Presentation</vt:lpstr>
      <vt:lpstr>Components and circuit diagram</vt:lpstr>
      <vt:lpstr>PowerPoint Presentation</vt:lpstr>
      <vt:lpstr>Design Evolution and Development Process</vt:lpstr>
      <vt:lpstr>PowerPoint Presentation</vt:lpstr>
      <vt:lpstr>Working principle of project</vt:lpstr>
      <vt:lpstr>Working demonstration</vt:lpstr>
      <vt:lpstr>Robot Movement Logic</vt:lpstr>
      <vt:lpstr>Web-based dashboard</vt:lpstr>
      <vt:lpstr>PowerPoint Presentation</vt:lpstr>
      <vt:lpstr>Challenges and Solutions Implemented</vt:lpstr>
      <vt:lpstr>Applications</vt:lpstr>
      <vt:lpstr>Here ARE the links to working of robot: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Ishika Mouriya</dc:creator>
  <cp:lastModifiedBy>Ishika Mouriya</cp:lastModifiedBy>
  <cp:revision>9</cp:revision>
  <dcterms:created xsi:type="dcterms:W3CDTF">2026-01-07T20:52:43Z</dcterms:created>
  <dcterms:modified xsi:type="dcterms:W3CDTF">2026-01-26T16:38:11Z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